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39.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37.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Override PartName="/ppt/slideLayouts/slideLayout44.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embedTrueTypeFonts="1" autoCompressPictures="0">
  <p:sldMasterIdLst>
    <p:sldMasterId id="2147483648" r:id="rId4"/>
  </p:sldMasterIdLst>
  <p:notesMasterIdLst>
    <p:notesMasterId r:id="rId19"/>
  </p:notesMasterIdLst>
  <p:handoutMasterIdLst>
    <p:handoutMasterId r:id="rId20"/>
  </p:handoutMasterIdLst>
  <p:sldIdLst>
    <p:sldId id="258" r:id="rId5"/>
    <p:sldId id="265" r:id="rId6"/>
    <p:sldId id="272" r:id="rId7"/>
    <p:sldId id="306" r:id="rId8"/>
    <p:sldId id="301" r:id="rId9"/>
    <p:sldId id="277" r:id="rId10"/>
    <p:sldId id="282" r:id="rId11"/>
    <p:sldId id="302" r:id="rId12"/>
    <p:sldId id="303" r:id="rId13"/>
    <p:sldId id="300" r:id="rId14"/>
    <p:sldId id="310" r:id="rId15"/>
    <p:sldId id="304" r:id="rId16"/>
    <p:sldId id="305" r:id="rId17"/>
    <p:sldId id="307" r:id="rId18"/>
  </p:sldIdLst>
  <p:sldSz cx="12192000" cy="6858000"/>
  <p:notesSz cx="6858000" cy="9144000"/>
  <p:embeddedFontLst>
    <p:embeddedFont>
      <p:font typeface="Avenir Next LT Pro" charset="0"/>
      <p:regular r:id="rId21"/>
      <p:bold r:id="rId22"/>
      <p:italic r:id="rId23"/>
      <p:boldItalic r:id="rId24"/>
    </p:embeddedFont>
    <p:embeddedFont>
      <p:font typeface="Speak Pro" charset="0"/>
      <p:regular r:id="rId25"/>
      <p:bold r:id="rId26"/>
      <p:italic r:id="rId27"/>
      <p:boldItalic r:id="rId28"/>
    </p:embeddedFont>
    <p:embeddedFont>
      <p:font typeface="Calibri"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993" autoAdjust="0"/>
    <p:restoredTop sz="78858" autoAdjust="0"/>
  </p:normalViewPr>
  <p:slideViewPr>
    <p:cSldViewPr snapToGrid="0">
      <p:cViewPr varScale="1">
        <p:scale>
          <a:sx n="57" d="100"/>
          <a:sy n="57" d="100"/>
        </p:scale>
        <p:origin x="-1224" y="-84"/>
      </p:cViewPr>
      <p:guideLst>
        <p:guide orient="horz" pos="2160"/>
        <p:guide pos="3840"/>
      </p:guideLst>
    </p:cSldViewPr>
  </p:slideViewPr>
  <p:outlineViewPr>
    <p:cViewPr>
      <p:scale>
        <a:sx n="33" d="100"/>
        <a:sy n="33" d="100"/>
      </p:scale>
      <p:origin x="0" y="-33540"/>
    </p:cViewPr>
  </p:outlineViewPr>
  <p:notesTextViewPr>
    <p:cViewPr>
      <p:scale>
        <a:sx n="1" d="1"/>
        <a:sy n="1" d="1"/>
      </p:scale>
      <p:origin x="0" y="0"/>
    </p:cViewPr>
  </p:notesTextViewPr>
  <p:notesViewPr>
    <p:cSldViewPr snapToGrid="0">
      <p:cViewPr varScale="1">
        <p:scale>
          <a:sx n="60" d="100"/>
          <a:sy n="60" d="100"/>
        </p:scale>
        <p:origin x="3187" y="43"/>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6.fntdata"/><Relationship Id="rId3" Type="http://schemas.openxmlformats.org/officeDocument/2006/relationships/customXml" Target="../customXml/item3.xml"/><Relationship Id="rId21" Type="http://schemas.openxmlformats.org/officeDocument/2006/relationships/font" Target="fonts/font1.fntdata"/><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5.fntdata"/><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29" Type="http://schemas.openxmlformats.org/officeDocument/2006/relationships/font" Target="fonts/font9.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32" Type="http://schemas.openxmlformats.org/officeDocument/2006/relationships/font" Target="fonts/font12.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31" Type="http://schemas.openxmlformats.org/officeDocument/2006/relationships/font" Target="fonts/font11.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44FA9168-1AA0-4330-93C8-8A2BC786DAA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xmlns="" id="{AC5761D6-F269-4E92-99D5-40AC843D86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68C0DD2-AAFF-40FB-B1D5-B76D6B9F63F5}" type="datetimeFigureOut">
              <a:rPr lang="en-US" smtClean="0"/>
              <a:pPr/>
              <a:t>3/19/2020</a:t>
            </a:fld>
            <a:endParaRPr lang="en-US"/>
          </a:p>
        </p:txBody>
      </p:sp>
      <p:sp>
        <p:nvSpPr>
          <p:cNvPr id="4" name="Footer Placeholder 3">
            <a:extLst>
              <a:ext uri="{FF2B5EF4-FFF2-40B4-BE49-F238E27FC236}">
                <a16:creationId xmlns:a16="http://schemas.microsoft.com/office/drawing/2014/main" xmlns="" id="{112D8426-202C-4385-BEF1-8D0C15BC743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xmlns="" id="{DCF91F5F-CE2D-4C59-9BE8-D5C9660BC8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82E420-31C0-4FAB-9C47-370244A3A0D7}" type="slidenum">
              <a:rPr lang="en-US" smtClean="0"/>
              <a:pPr/>
              <a:t>‹#›</a:t>
            </a:fld>
            <a:endParaRPr lang="en-US"/>
          </a:p>
        </p:txBody>
      </p:sp>
    </p:spTree>
    <p:extLst>
      <p:ext uri="{BB962C8B-B14F-4D97-AF65-F5344CB8AC3E}">
        <p14:creationId xmlns:p14="http://schemas.microsoft.com/office/powerpoint/2010/main" xmlns="" val="9953939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EAA7A3-4278-43C6-8774-F62FA0274339}" type="datetimeFigureOut">
              <a:rPr lang="en-US" smtClean="0"/>
              <a:pPr/>
              <a:t>3/19/2020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BDF500-FE05-4D50-AB42-37EDEB80A66C}" type="slidenum">
              <a:rPr lang="en-US" smtClean="0"/>
              <a:pPr/>
              <a:t>‹#›</a:t>
            </a:fld>
            <a:endParaRPr lang="en-US"/>
          </a:p>
        </p:txBody>
      </p:sp>
    </p:spTree>
    <p:extLst>
      <p:ext uri="{BB962C8B-B14F-4D97-AF65-F5344CB8AC3E}">
        <p14:creationId xmlns:p14="http://schemas.microsoft.com/office/powerpoint/2010/main" xmlns="" val="29349205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healthcare system is experiencing a shift from fee for service to a value-based care reimbursement plan. Previously, fee for service focused on the quantity of care the patient received without considering patient health outcomes. However, the value-based care reimbursement model incentivizes health care providers to provide quality care and focuses on patient health outcomes. This presentation will cover; what is value-based care, key concepts of value-based care, the transition from fee for service to value-based reimbursement plan, the differences between capitation and value-based reimbursement model, benefits gained from adopting its and the success it has had since its implementation. </a:t>
            </a:r>
            <a:endParaRPr lang="x-none"/>
          </a:p>
        </p:txBody>
      </p:sp>
      <p:sp>
        <p:nvSpPr>
          <p:cNvPr id="4" name="Slide Number Placeholder 3"/>
          <p:cNvSpPr>
            <a:spLocks noGrp="1"/>
          </p:cNvSpPr>
          <p:nvPr>
            <p:ph type="sldNum" sz="quarter" idx="5"/>
          </p:nvPr>
        </p:nvSpPr>
        <p:spPr/>
        <p:txBody>
          <a:bodyPr/>
          <a:lstStyle/>
          <a:p>
            <a:fld id="{0FBDF500-FE05-4D50-AB42-37EDEB80A66C}" type="slidenum">
              <a:rPr lang="en-US" smtClean="0"/>
              <a:pPr/>
              <a:t>2</a:t>
            </a:fld>
            <a:endParaRPr lang="en-US" dirty="0"/>
          </a:p>
        </p:txBody>
      </p:sp>
    </p:spTree>
    <p:extLst>
      <p:ext uri="{BB962C8B-B14F-4D97-AF65-F5344CB8AC3E}">
        <p14:creationId xmlns:p14="http://schemas.microsoft.com/office/powerpoint/2010/main" xmlns="" val="335549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Value-based health care is one of the most critical topics in health care transformation today. Value-based approaches to organizing health care delivery are widely touted as crucial to improving the health outcomes of patients worldwide and controlling runaway health care costs. Value-based health care’s central tenant is that value for patients must be the overarching principle in the organization and management of health care delivery systems. Value-based care is a form of reimbursement that ties payments for care delivery to the quality of care provided and rewards providers for both efficiency and effectiveness (Wong, Ahlquist &amp; Black, 2016). This form of reimbursement has emerged as an alternative and potential replacement for fee-for-service reimbursement, which pays providers retrospectively for services delivered based on bill charges or annual fee schedules.</a:t>
            </a:r>
            <a:endParaRPr lang="x-none"/>
          </a:p>
        </p:txBody>
      </p:sp>
      <p:sp>
        <p:nvSpPr>
          <p:cNvPr id="4" name="Slide Number Placeholder 3"/>
          <p:cNvSpPr>
            <a:spLocks noGrp="1"/>
          </p:cNvSpPr>
          <p:nvPr>
            <p:ph type="sldNum" sz="quarter" idx="5"/>
          </p:nvPr>
        </p:nvSpPr>
        <p:spPr/>
        <p:txBody>
          <a:bodyPr/>
          <a:lstStyle/>
          <a:p>
            <a:fld id="{0FBDF500-FE05-4D50-AB42-37EDEB80A66C}" type="slidenum">
              <a:rPr lang="en-US" smtClean="0"/>
              <a:pPr/>
              <a:t>3</a:t>
            </a:fld>
            <a:endParaRPr lang="en-US" dirty="0"/>
          </a:p>
        </p:txBody>
      </p:sp>
    </p:spTree>
    <p:extLst>
      <p:ext uri="{BB962C8B-B14F-4D97-AF65-F5344CB8AC3E}">
        <p14:creationId xmlns:p14="http://schemas.microsoft.com/office/powerpoint/2010/main" xmlns="" val="3967286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Payments in the medical world have long been a point of debate, especially as the cost of health care continues to rise. Fee-for-service payment structures have historically been the norm, allowing physicians and medical centers to bill for each appointment, test, and procedure performed (</a:t>
            </a:r>
            <a:r>
              <a:rPr lang="en-US" dirty="0">
                <a:latin typeface="Times New Roman" panose="02020603050405020304" pitchFamily="18" charset="0"/>
                <a:cs typeface="Times New Roman" panose="02020603050405020304" pitchFamily="18" charset="0"/>
              </a:rPr>
              <a:t>Porter &amp; Kaplan, 2016</a:t>
            </a:r>
            <a:r>
              <a:rPr lang="en-US" sz="1200" b="0" i="0" kern="1200" dirty="0">
                <a:solidFill>
                  <a:schemeClr val="tx1"/>
                </a:solidFill>
                <a:effectLst/>
                <a:latin typeface="+mn-lt"/>
                <a:ea typeface="+mn-ea"/>
                <a:cs typeface="+mn-cs"/>
              </a:rPr>
              <a:t>). However, as quality of service evolves and demands for standards of care increase, so do the possibilities for payment. Lead by Centers for Medicare and Medicaid Services, the medical culture in the United States is moving away from its roots and into a new era of </a:t>
            </a:r>
            <a:r>
              <a:rPr lang="en-US" sz="1200" b="0" i="0" u="none" strike="noStrike" kern="1200" dirty="0">
                <a:solidFill>
                  <a:schemeClr val="tx1"/>
                </a:solidFill>
                <a:effectLst/>
                <a:latin typeface="+mn-lt"/>
                <a:ea typeface="+mn-ea"/>
                <a:cs typeface="+mn-cs"/>
              </a:rPr>
              <a:t>value-based</a:t>
            </a:r>
            <a:r>
              <a:rPr lang="en-US" sz="1200" b="0" i="0" kern="1200" dirty="0">
                <a:solidFill>
                  <a:schemeClr val="tx1"/>
                </a:solidFill>
                <a:effectLst/>
                <a:latin typeface="+mn-lt"/>
                <a:ea typeface="+mn-ea"/>
                <a:cs typeface="+mn-cs"/>
              </a:rPr>
              <a:t> pricing.</a:t>
            </a:r>
            <a:endParaRPr lang="x-none"/>
          </a:p>
        </p:txBody>
      </p:sp>
      <p:sp>
        <p:nvSpPr>
          <p:cNvPr id="4" name="Slide Number Placeholder 3"/>
          <p:cNvSpPr>
            <a:spLocks noGrp="1"/>
          </p:cNvSpPr>
          <p:nvPr>
            <p:ph type="sldNum" sz="quarter" idx="5"/>
          </p:nvPr>
        </p:nvSpPr>
        <p:spPr/>
        <p:txBody>
          <a:bodyPr/>
          <a:lstStyle/>
          <a:p>
            <a:fld id="{0FBDF500-FE05-4D50-AB42-37EDEB80A66C}" type="slidenum">
              <a:rPr lang="en-US" smtClean="0"/>
              <a:pPr/>
              <a:t>4</a:t>
            </a:fld>
            <a:endParaRPr lang="en-US" dirty="0"/>
          </a:p>
        </p:txBody>
      </p:sp>
    </p:spTree>
    <p:extLst>
      <p:ext uri="{BB962C8B-B14F-4D97-AF65-F5344CB8AC3E}">
        <p14:creationId xmlns:p14="http://schemas.microsoft.com/office/powerpoint/2010/main" xmlns="" val="28892084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Taking all these views into account, however, Patient Value must be central. A focus on Patient Value is needed when making responsible decisions by decision-makers and clinical management, within the health system and health delivery organizations. The health care value equation provides a way to understand how well an organization is performing. It is defined as the quality of care made up of outcomes, safety, and service divided by the total cost of patient care over time. More precisely, Patient Value is patient relevant medical outcome divided by cost.</a:t>
            </a:r>
            <a:endParaRPr lang="x-none"/>
          </a:p>
        </p:txBody>
      </p:sp>
      <p:sp>
        <p:nvSpPr>
          <p:cNvPr id="4" name="Slide Number Placeholder 3"/>
          <p:cNvSpPr>
            <a:spLocks noGrp="1"/>
          </p:cNvSpPr>
          <p:nvPr>
            <p:ph type="sldNum" sz="quarter" idx="5"/>
          </p:nvPr>
        </p:nvSpPr>
        <p:spPr/>
        <p:txBody>
          <a:bodyPr/>
          <a:lstStyle/>
          <a:p>
            <a:fld id="{0FBDF500-FE05-4D50-AB42-37EDEB80A66C}" type="slidenum">
              <a:rPr lang="en-US" smtClean="0"/>
              <a:pPr/>
              <a:t>5</a:t>
            </a:fld>
            <a:endParaRPr lang="en-US" dirty="0"/>
          </a:p>
        </p:txBody>
      </p:sp>
    </p:spTree>
    <p:extLst>
      <p:ext uri="{BB962C8B-B14F-4D97-AF65-F5344CB8AC3E}">
        <p14:creationId xmlns:p14="http://schemas.microsoft.com/office/powerpoint/2010/main" xmlns="" val="12225752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healthcare industry is going through a transformation in the reimbursement payment models. The payment models for healthcare providers such as physicians and hospitals are transitioning from a fee-for-service reimbursement model to value-based care. This model focuses on qualitative treatment and not quantitative treatment. This allows healthcare providers to offer the best quality care to patients at affordable costs. Historically, providers and healthcare organizations have been compensated for care provided based on fee-for-service reimbursement models. When a provider is reimbursed based on a fee-for-service model, they are compensated for each procedure, test, and treatment. They perform, regardless of whether that procedure, test, or treatment results in a better outcome for the patient. </a:t>
            </a:r>
          </a:p>
        </p:txBody>
      </p:sp>
      <p:sp>
        <p:nvSpPr>
          <p:cNvPr id="4" name="Slide Number Placeholder 3"/>
          <p:cNvSpPr>
            <a:spLocks noGrp="1"/>
          </p:cNvSpPr>
          <p:nvPr>
            <p:ph type="sldNum" sz="quarter" idx="5"/>
          </p:nvPr>
        </p:nvSpPr>
        <p:spPr/>
        <p:txBody>
          <a:bodyPr/>
          <a:lstStyle/>
          <a:p>
            <a:fld id="{0FBDF500-FE05-4D50-AB42-37EDEB80A66C}" type="slidenum">
              <a:rPr lang="en-US" smtClean="0"/>
              <a:pPr/>
              <a:t>6</a:t>
            </a:fld>
            <a:endParaRPr lang="en-US" dirty="0"/>
          </a:p>
        </p:txBody>
      </p:sp>
    </p:spTree>
    <p:extLst>
      <p:ext uri="{BB962C8B-B14F-4D97-AF65-F5344CB8AC3E}">
        <p14:creationId xmlns:p14="http://schemas.microsoft.com/office/powerpoint/2010/main" xmlns="" val="1790015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In the Fee for Service payment model, healthcare providers are incentivized based on the number of tests, procedures, or visits ordered. Necessarily, with the fee-for-service model, providers are financially rewarded for quantity over quality. With this payment model, it’s easy to see how patients can sometimes undergo unnecessary tests or treatments when perhaps less invasive, lower cost, and just-as-effective options are available. Value-based care links primary care physician reimbursement incentives to the outcomes of the care they provide based on the overall quality of care rendered and cost-efficiency.</a:t>
            </a:r>
            <a:endParaRPr lang="x-none" b="0"/>
          </a:p>
        </p:txBody>
      </p:sp>
      <p:sp>
        <p:nvSpPr>
          <p:cNvPr id="4" name="Slide Number Placeholder 3"/>
          <p:cNvSpPr>
            <a:spLocks noGrp="1"/>
          </p:cNvSpPr>
          <p:nvPr>
            <p:ph type="sldNum" sz="quarter" idx="5"/>
          </p:nvPr>
        </p:nvSpPr>
        <p:spPr/>
        <p:txBody>
          <a:bodyPr/>
          <a:lstStyle/>
          <a:p>
            <a:fld id="{0FBDF500-FE05-4D50-AB42-37EDEB80A66C}" type="slidenum">
              <a:rPr lang="en-US" smtClean="0"/>
              <a:pPr/>
              <a:t>7</a:t>
            </a:fld>
            <a:endParaRPr lang="en-US" dirty="0"/>
          </a:p>
        </p:txBody>
      </p:sp>
    </p:spTree>
    <p:extLst>
      <p:ext uri="{BB962C8B-B14F-4D97-AF65-F5344CB8AC3E}">
        <p14:creationId xmlns:p14="http://schemas.microsoft.com/office/powerpoint/2010/main" xmlns="" val="29223629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In contrast to fee-for-service, value-based reimbursement models compensate providers not for the quantity of procedures performed, but rather for the quality of the care they provide, measured by patient health outcomes. In a value-based reimbursement model, providers are rewarded for effectively managing the health of individuals and populations. Value-based care requires providers to take a more team-oriented approach to patient care, coordinating care across the continuum and collaborating with a patient’s other care providers to deliver the best health outcomes possible.</a:t>
            </a:r>
            <a:endParaRPr lang="x-none"/>
          </a:p>
        </p:txBody>
      </p:sp>
      <p:sp>
        <p:nvSpPr>
          <p:cNvPr id="4" name="Slide Number Placeholder 3"/>
          <p:cNvSpPr>
            <a:spLocks noGrp="1"/>
          </p:cNvSpPr>
          <p:nvPr>
            <p:ph type="sldNum" sz="quarter" idx="5"/>
          </p:nvPr>
        </p:nvSpPr>
        <p:spPr/>
        <p:txBody>
          <a:bodyPr/>
          <a:lstStyle/>
          <a:p>
            <a:fld id="{0FBDF500-FE05-4D50-AB42-37EDEB80A66C}" type="slidenum">
              <a:rPr lang="en-US" smtClean="0"/>
              <a:pPr/>
              <a:t>8</a:t>
            </a:fld>
            <a:endParaRPr lang="en-US" dirty="0"/>
          </a:p>
        </p:txBody>
      </p:sp>
    </p:spTree>
    <p:extLst>
      <p:ext uri="{BB962C8B-B14F-4D97-AF65-F5344CB8AC3E}">
        <p14:creationId xmlns:p14="http://schemas.microsoft.com/office/powerpoint/2010/main" xmlns="" val="12711282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	An accountable care organization (ACO) is a network of physicians, hospitals, and other providers that give coordinated, high-quality care to Medicare beneficiaries. Center for Medicare and Medicaid Services designed the program to help providers ensure that patients receive the most appropriate care at the right time. ACOs also aim to prevent unnecessary and redundant services while reducing medical errors. </a:t>
            </a:r>
          </a:p>
          <a:p>
            <a:r>
              <a:rPr lang="en-US" sz="1200" b="0" i="0" kern="1200" dirty="0">
                <a:solidFill>
                  <a:schemeClr val="tx1"/>
                </a:solidFill>
                <a:effectLst/>
                <a:latin typeface="+mn-lt"/>
                <a:ea typeface="+mn-ea"/>
                <a:cs typeface="+mn-cs"/>
              </a:rPr>
              <a:t>  A Bundled payment, or episode-based payment, is a single payment for services provided for an entire episode of care. Providers are collectively reimbursed for the expected costs to treat a specific condition that may include several physicians, settings of care, and procedures. The bundled payment relies on a certain level of risk. If providers are able to decrease the cost of the services below the bundled payment price, then they can pocket the savings. However, if the costs are more, then providers bear a financial loss.</a:t>
            </a:r>
          </a:p>
          <a:p>
            <a:r>
              <a:rPr lang="en-US" sz="1200" b="0" i="0" kern="1200" dirty="0">
                <a:solidFill>
                  <a:schemeClr val="tx1"/>
                </a:solidFill>
                <a:effectLst/>
                <a:latin typeface="+mn-lt"/>
                <a:ea typeface="+mn-ea"/>
                <a:cs typeface="+mn-cs"/>
              </a:rPr>
              <a:t>  The patient-centered medical home (PCMH) is a care delivery model that focuses on coordinating patient care through a primary care physician. The PCMH is designed to provide patients with a centralized care setting that manages the different needs of a patient.</a:t>
            </a:r>
            <a:endParaRPr lang="x-none"/>
          </a:p>
        </p:txBody>
      </p:sp>
      <p:sp>
        <p:nvSpPr>
          <p:cNvPr id="4" name="Slide Number Placeholder 3"/>
          <p:cNvSpPr>
            <a:spLocks noGrp="1"/>
          </p:cNvSpPr>
          <p:nvPr>
            <p:ph type="sldNum" sz="quarter" idx="5"/>
          </p:nvPr>
        </p:nvSpPr>
        <p:spPr/>
        <p:txBody>
          <a:bodyPr/>
          <a:lstStyle/>
          <a:p>
            <a:fld id="{0FBDF500-FE05-4D50-AB42-37EDEB80A66C}" type="slidenum">
              <a:rPr lang="en-US" smtClean="0"/>
              <a:pPr/>
              <a:t>9</a:t>
            </a:fld>
            <a:endParaRPr lang="en-US" dirty="0"/>
          </a:p>
        </p:txBody>
      </p:sp>
    </p:spTree>
    <p:extLst>
      <p:ext uri="{BB962C8B-B14F-4D97-AF65-F5344CB8AC3E}">
        <p14:creationId xmlns:p14="http://schemas.microsoft.com/office/powerpoint/2010/main" xmlns="" val="35463601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providers may need to spend more time on new, prevention-based patient services, they will spend less time on chronic disease management. Quality and patient engagement measures increase when the focus is on value instead of volume. In addition, providers are not placed at the financial risk that comes with capitated payment systems. Value-based purchasing also encompasses reducing medical errors and rewarding the best performing care provider organizations (Henkel &amp; Maryland, 2015). Traditionally, limited incentive attempts, such as overall price discount negotiations, have not proved effective in improving the quality of care. Value-based purchasing links specific objectives to reimbursement incentives. Naturally, the global payment aspect of value-based payments reduces administrative transactions by effectively lumping payments and paperwork together, rather than processing separate claims and other paperwork for a healthcare visit.</a:t>
            </a:r>
            <a:endParaRPr lang="x-none"/>
          </a:p>
        </p:txBody>
      </p:sp>
      <p:sp>
        <p:nvSpPr>
          <p:cNvPr id="4" name="Slide Number Placeholder 3"/>
          <p:cNvSpPr>
            <a:spLocks noGrp="1"/>
          </p:cNvSpPr>
          <p:nvPr>
            <p:ph type="sldNum" sz="quarter" idx="5"/>
          </p:nvPr>
        </p:nvSpPr>
        <p:spPr/>
        <p:txBody>
          <a:bodyPr/>
          <a:lstStyle/>
          <a:p>
            <a:fld id="{0FBDF500-FE05-4D50-AB42-37EDEB80A66C}" type="slidenum">
              <a:rPr lang="en-US" smtClean="0"/>
              <a:pPr/>
              <a:t>10</a:t>
            </a:fld>
            <a:endParaRPr lang="en-US" dirty="0"/>
          </a:p>
        </p:txBody>
      </p:sp>
    </p:spTree>
    <p:extLst>
      <p:ext uri="{BB962C8B-B14F-4D97-AF65-F5344CB8AC3E}">
        <p14:creationId xmlns:p14="http://schemas.microsoft.com/office/powerpoint/2010/main" xmlns="" val="15955590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	Value-based purchasing encompasses reducing medical errors and rewarding the best performing care provider organizations. Historically, limited incentive attempts, such as overall price discount negotiations, have not proved effective in improving the quality of care. Value-based purchasing links specific objectives to reimbursement incentives (Jain et al., 2019).</a:t>
            </a:r>
          </a:p>
          <a:p>
            <a:r>
              <a:rPr lang="en-US" sz="1200" b="0" i="0" kern="1200" dirty="0">
                <a:solidFill>
                  <a:schemeClr val="tx1"/>
                </a:solidFill>
                <a:effectLst/>
                <a:latin typeface="+mn-lt"/>
                <a:ea typeface="+mn-ea"/>
                <a:cs typeface="+mn-cs"/>
              </a:rPr>
              <a:t>Patient satisfaction is an essential benchmark that health care administrators use to measure organizational performance. Duly, hospital value-based purchasing programs result in increased satisfaction with healthcare plans and service delivery.</a:t>
            </a:r>
          </a:p>
          <a:p>
            <a:r>
              <a:rPr lang="en-US" sz="1200" b="0" i="0" kern="1200" dirty="0">
                <a:solidFill>
                  <a:schemeClr val="tx1"/>
                </a:solidFill>
                <a:effectLst/>
                <a:latin typeface="+mn-lt"/>
                <a:ea typeface="+mn-ea"/>
                <a:cs typeface="+mn-cs"/>
              </a:rPr>
              <a:t>  Poor habits, such as cigarette smoking, overeating, and excessive alcohol consumption, contribute to poor employee health. Many major insurance buyers, especially employers, adjust their benefits packages to conform to insurer recommendations. This encourages healthy habits among employees.</a:t>
            </a:r>
          </a:p>
          <a:p>
            <a:r>
              <a:rPr lang="en-US" sz="1200" b="0" i="0" kern="1200" dirty="0">
                <a:solidFill>
                  <a:schemeClr val="tx1"/>
                </a:solidFill>
                <a:effectLst/>
                <a:latin typeface="+mn-lt"/>
                <a:ea typeface="+mn-ea"/>
                <a:cs typeface="+mn-cs"/>
              </a:rPr>
              <a:t>By rewarding employees for healthy behavior, such as smoking cessation and weight loss, employers encourage wellness and contribute to reductions in medical costs. </a:t>
            </a:r>
          </a:p>
          <a:p>
            <a:endParaRPr lang="x-none"/>
          </a:p>
        </p:txBody>
      </p:sp>
      <p:sp>
        <p:nvSpPr>
          <p:cNvPr id="4" name="Slide Number Placeholder 3"/>
          <p:cNvSpPr>
            <a:spLocks noGrp="1"/>
          </p:cNvSpPr>
          <p:nvPr>
            <p:ph type="sldNum" sz="quarter" idx="5"/>
          </p:nvPr>
        </p:nvSpPr>
        <p:spPr/>
        <p:txBody>
          <a:bodyPr/>
          <a:lstStyle/>
          <a:p>
            <a:fld id="{0FBDF500-FE05-4D50-AB42-37EDEB80A66C}" type="slidenum">
              <a:rPr lang="en-US" smtClean="0"/>
              <a:pPr/>
              <a:t>11</a:t>
            </a:fld>
            <a:endParaRPr lang="en-US" dirty="0"/>
          </a:p>
        </p:txBody>
      </p:sp>
    </p:spTree>
    <p:extLst>
      <p:ext uri="{BB962C8B-B14F-4D97-AF65-F5344CB8AC3E}">
        <p14:creationId xmlns:p14="http://schemas.microsoft.com/office/powerpoint/2010/main" xmlns="" val="5450777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reality, value-based care is not an option for most healthcare providers. As the Department of Health and Human Services pushes to move more payments to alternative payment models, more providers are feeling the pressure from the public and private payers to participate in alternative payment models. The Center for Medicare and Medicaid Services has also worked to expand participation in value-based care programs. </a:t>
            </a:r>
            <a:endParaRPr lang="x-none"/>
          </a:p>
        </p:txBody>
      </p:sp>
      <p:sp>
        <p:nvSpPr>
          <p:cNvPr id="4" name="Slide Number Placeholder 3"/>
          <p:cNvSpPr>
            <a:spLocks noGrp="1"/>
          </p:cNvSpPr>
          <p:nvPr>
            <p:ph type="sldNum" sz="quarter" idx="5"/>
          </p:nvPr>
        </p:nvSpPr>
        <p:spPr/>
        <p:txBody>
          <a:bodyPr/>
          <a:lstStyle/>
          <a:p>
            <a:fld id="{0FBDF500-FE05-4D50-AB42-37EDEB80A66C}" type="slidenum">
              <a:rPr lang="en-US" smtClean="0"/>
              <a:pPr/>
              <a:t>12</a:t>
            </a:fld>
            <a:endParaRPr lang="en-US" dirty="0"/>
          </a:p>
        </p:txBody>
      </p:sp>
    </p:spTree>
    <p:extLst>
      <p:ext uri="{BB962C8B-B14F-4D97-AF65-F5344CB8AC3E}">
        <p14:creationId xmlns:p14="http://schemas.microsoft.com/office/powerpoint/2010/main" xmlns="" val="7149715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an era of discussion, demonstration projects, and education, many healthcare organizations are transitioning into a variety of value-based care contracts. Now health systems have opportunities to enter into government payer alternative payment models that appropriately meet each system’s readiness to take on the financial risk for specific patient populations. The transition from fee-for-service to pay-for-value has been referred to as one of the most significant economic challenges the U.S. healthcare system currently faces</a:t>
            </a:r>
            <a:endParaRPr lang="x-none"/>
          </a:p>
        </p:txBody>
      </p:sp>
      <p:sp>
        <p:nvSpPr>
          <p:cNvPr id="4" name="Slide Number Placeholder 3"/>
          <p:cNvSpPr>
            <a:spLocks noGrp="1"/>
          </p:cNvSpPr>
          <p:nvPr>
            <p:ph type="sldNum" sz="quarter" idx="5"/>
          </p:nvPr>
        </p:nvSpPr>
        <p:spPr/>
        <p:txBody>
          <a:bodyPr/>
          <a:lstStyle/>
          <a:p>
            <a:fld id="{0FBDF500-FE05-4D50-AB42-37EDEB80A66C}" type="slidenum">
              <a:rPr lang="en-US" smtClean="0"/>
              <a:pPr/>
              <a:t>13</a:t>
            </a:fld>
            <a:endParaRPr lang="en-US" dirty="0"/>
          </a:p>
        </p:txBody>
      </p:sp>
    </p:spTree>
    <p:extLst>
      <p:ext uri="{BB962C8B-B14F-4D97-AF65-F5344CB8AC3E}">
        <p14:creationId xmlns:p14="http://schemas.microsoft.com/office/powerpoint/2010/main" xmlns="" val="35169011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xmlns="" id="{25A1ED5E-125E-4828-9BC6-A73A2C8B88E0}"/>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A34FC0E2-CB24-439B-B95B-B8EF13A99E39}"/>
              </a:ext>
            </a:extLst>
          </p:cNvPr>
          <p:cNvSpPr>
            <a:spLocks noGrp="1"/>
          </p:cNvSpPr>
          <p:nvPr>
            <p:ph type="ctrTitle" hasCustomPrompt="1"/>
          </p:nvPr>
        </p:nvSpPr>
        <p:spPr>
          <a:xfrm>
            <a:off x="1812758" y="318288"/>
            <a:ext cx="8807116" cy="2387600"/>
          </a:xfrm>
        </p:spPr>
        <p:txBody>
          <a:bodyPr anchor="b">
            <a:normAutofit/>
          </a:bodyPr>
          <a:lstStyle>
            <a:lvl1pPr algn="l">
              <a:defRPr sz="5500" b="1">
                <a:solidFill>
                  <a:schemeClr val="bg1"/>
                </a:solidFill>
              </a:defRPr>
            </a:lvl1pPr>
          </a:lstStyle>
          <a:p>
            <a:r>
              <a:rPr lang="en-US" dirty="0"/>
              <a:t>PRESENTATION</a:t>
            </a:r>
            <a:br>
              <a:rPr lang="en-US" dirty="0"/>
            </a:br>
            <a:r>
              <a:rPr lang="en-US" dirty="0"/>
              <a:t>TITLE</a:t>
            </a:r>
          </a:p>
        </p:txBody>
      </p:sp>
      <p:sp>
        <p:nvSpPr>
          <p:cNvPr id="3" name="Subtitle 2">
            <a:extLst>
              <a:ext uri="{FF2B5EF4-FFF2-40B4-BE49-F238E27FC236}">
                <a16:creationId xmlns:a16="http://schemas.microsoft.com/office/drawing/2014/main" xmlns="" id="{5530698B-AFFB-41C1-AFEB-59EFD036622B}"/>
              </a:ext>
            </a:extLst>
          </p:cNvPr>
          <p:cNvSpPr>
            <a:spLocks noGrp="1"/>
          </p:cNvSpPr>
          <p:nvPr>
            <p:ph type="subTitle" idx="1" hasCustomPrompt="1"/>
          </p:nvPr>
        </p:nvSpPr>
        <p:spPr>
          <a:xfrm>
            <a:off x="1812758" y="3052756"/>
            <a:ext cx="9144000" cy="1397991"/>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Lorem Ipsum</a:t>
            </a:r>
            <a:br>
              <a:rPr lang="en-US" dirty="0"/>
            </a:br>
            <a:r>
              <a:rPr lang="en-US" dirty="0"/>
              <a:t>Dolor</a:t>
            </a:r>
          </a:p>
        </p:txBody>
      </p:sp>
      <p:sp>
        <p:nvSpPr>
          <p:cNvPr id="4" name="Date Placeholder 3">
            <a:extLst>
              <a:ext uri="{FF2B5EF4-FFF2-40B4-BE49-F238E27FC236}">
                <a16:creationId xmlns:a16="http://schemas.microsoft.com/office/drawing/2014/main" xmlns="" id="{3B887B92-5889-454A-83C8-E0DE513D8F3F}"/>
              </a:ext>
            </a:extLst>
          </p:cNvPr>
          <p:cNvSpPr>
            <a:spLocks noGrp="1"/>
          </p:cNvSpPr>
          <p:nvPr>
            <p:ph type="dt" sz="half" idx="10"/>
          </p:nvPr>
        </p:nvSpPr>
        <p:spPr/>
        <p:txBody>
          <a:bodyPr/>
          <a:lstStyle/>
          <a:p>
            <a:fld id="{D2EBFB3C-F5CB-4FF4-9626-146326B1E467}" type="datetime1">
              <a:rPr lang="en-US" smtClean="0"/>
              <a:pPr/>
              <a:t>3/19/2020</a:t>
            </a:fld>
            <a:endParaRPr lang="en-US"/>
          </a:p>
        </p:txBody>
      </p:sp>
      <p:sp>
        <p:nvSpPr>
          <p:cNvPr id="5" name="Footer Placeholder 4">
            <a:extLst>
              <a:ext uri="{FF2B5EF4-FFF2-40B4-BE49-F238E27FC236}">
                <a16:creationId xmlns:a16="http://schemas.microsoft.com/office/drawing/2014/main" xmlns="" id="{0C53F66A-C669-4D83-A278-F325DE22EAC3}"/>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xmlns="" id="{690F6560-92FA-4E92-B73B-21E2BA87F6F7}"/>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10" name="Rectangle 9">
            <a:extLst>
              <a:ext uri="{FF2B5EF4-FFF2-40B4-BE49-F238E27FC236}">
                <a16:creationId xmlns:a16="http://schemas.microsoft.com/office/drawing/2014/main" xmlns="" id="{A0AFD9A3-66C4-4954-8678-720CFA24D244}"/>
              </a:ext>
            </a:extLst>
          </p:cNvPr>
          <p:cNvSpPr/>
          <p:nvPr userDrawn="1"/>
        </p:nvSpPr>
        <p:spPr>
          <a:xfrm>
            <a:off x="1379621" y="0"/>
            <a:ext cx="144000" cy="248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xmlns="" id="{08240730-69E4-4798-8578-D648F7A2C4C9}"/>
              </a:ext>
            </a:extLst>
          </p:cNvPr>
          <p:cNvCxnSpPr/>
          <p:nvPr userDrawn="1"/>
        </p:nvCxnSpPr>
        <p:spPr>
          <a:xfrm>
            <a:off x="1957137" y="2897709"/>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484AF3E3-F20C-4D84-A158-6DFC09B69A91}"/>
              </a:ext>
            </a:extLst>
          </p:cNvPr>
          <p:cNvCxnSpPr>
            <a:cxnSpLocks/>
          </p:cNvCxnSpPr>
          <p:nvPr userDrawn="1"/>
        </p:nvCxnSpPr>
        <p:spPr>
          <a:xfrm rot="16200000">
            <a:off x="10391274" y="6172200"/>
            <a:ext cx="1371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xmlns="" id="{C32342D9-9DBE-4809-840C-62844DDC034F}"/>
              </a:ext>
            </a:extLst>
          </p:cNvPr>
          <p:cNvSpPr>
            <a:spLocks noGrp="1"/>
          </p:cNvSpPr>
          <p:nvPr>
            <p:ph type="body" sz="quarter" idx="13" hasCustomPrompt="1"/>
          </p:nvPr>
        </p:nvSpPr>
        <p:spPr>
          <a:xfrm>
            <a:off x="9416048" y="5396630"/>
            <a:ext cx="1460500" cy="481013"/>
          </a:xfrm>
        </p:spPr>
        <p:txBody>
          <a:bodyPr/>
          <a:lstStyle>
            <a:lvl1pPr marL="0" indent="0" algn="r">
              <a:buNone/>
              <a:defRPr lang="en-US" sz="3000" b="1" i="0" kern="1200" dirty="0">
                <a:solidFill>
                  <a:schemeClr val="tx2"/>
                </a:solidFill>
                <a:latin typeface="+mn-lt"/>
                <a:ea typeface="+mn-ea"/>
                <a:cs typeface="+mn-cs"/>
              </a:defRPr>
            </a:lvl1pPr>
          </a:lstStyle>
          <a:p>
            <a:pPr lvl="0"/>
            <a:r>
              <a:rPr lang="en-US" dirty="0"/>
              <a:t>20XX</a:t>
            </a:r>
          </a:p>
        </p:txBody>
      </p:sp>
    </p:spTree>
    <p:extLst>
      <p:ext uri="{BB962C8B-B14F-4D97-AF65-F5344CB8AC3E}">
        <p14:creationId xmlns:p14="http://schemas.microsoft.com/office/powerpoint/2010/main" xmlns="" val="326781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7E6F6CA0-765E-484B-B9C2-16E6A4F4986D}"/>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A34FC0E2-CB24-439B-B95B-B8EF13A99E39}"/>
              </a:ext>
            </a:extLst>
          </p:cNvPr>
          <p:cNvSpPr>
            <a:spLocks noGrp="1"/>
          </p:cNvSpPr>
          <p:nvPr>
            <p:ph type="ctrTitle" hasCustomPrompt="1"/>
          </p:nvPr>
        </p:nvSpPr>
        <p:spPr>
          <a:xfrm>
            <a:off x="1812758" y="2522758"/>
            <a:ext cx="8807116" cy="2387600"/>
          </a:xfrm>
        </p:spPr>
        <p:txBody>
          <a:bodyPr anchor="b">
            <a:normAutofit/>
          </a:bodyPr>
          <a:lstStyle>
            <a:lvl1pPr algn="l">
              <a:defRPr sz="5500" b="1">
                <a:solidFill>
                  <a:schemeClr val="bg1"/>
                </a:solidFill>
              </a:defRPr>
            </a:lvl1pPr>
          </a:lstStyle>
          <a:p>
            <a:r>
              <a:rPr lang="en-US" dirty="0"/>
              <a:t>PRESENTATION</a:t>
            </a:r>
            <a:br>
              <a:rPr lang="en-US" dirty="0"/>
            </a:br>
            <a:r>
              <a:rPr lang="en-US" dirty="0"/>
              <a:t>TITLE</a:t>
            </a:r>
          </a:p>
        </p:txBody>
      </p:sp>
      <p:sp>
        <p:nvSpPr>
          <p:cNvPr id="3" name="Subtitle 2">
            <a:extLst>
              <a:ext uri="{FF2B5EF4-FFF2-40B4-BE49-F238E27FC236}">
                <a16:creationId xmlns:a16="http://schemas.microsoft.com/office/drawing/2014/main" xmlns="" id="{5530698B-AFFB-41C1-AFEB-59EFD036622B}"/>
              </a:ext>
            </a:extLst>
          </p:cNvPr>
          <p:cNvSpPr>
            <a:spLocks noGrp="1"/>
          </p:cNvSpPr>
          <p:nvPr>
            <p:ph type="subTitle" idx="1" hasCustomPrompt="1"/>
          </p:nvPr>
        </p:nvSpPr>
        <p:spPr>
          <a:xfrm>
            <a:off x="1812758" y="5257226"/>
            <a:ext cx="9144000" cy="1397991"/>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Lorem Ipsum</a:t>
            </a:r>
            <a:br>
              <a:rPr lang="en-US" dirty="0"/>
            </a:br>
            <a:r>
              <a:rPr lang="en-US" dirty="0"/>
              <a:t>Dolor</a:t>
            </a:r>
          </a:p>
        </p:txBody>
      </p:sp>
      <p:sp>
        <p:nvSpPr>
          <p:cNvPr id="4" name="Date Placeholder 3">
            <a:extLst>
              <a:ext uri="{FF2B5EF4-FFF2-40B4-BE49-F238E27FC236}">
                <a16:creationId xmlns:a16="http://schemas.microsoft.com/office/drawing/2014/main" xmlns="" id="{3B887B92-5889-454A-83C8-E0DE513D8F3F}"/>
              </a:ext>
            </a:extLst>
          </p:cNvPr>
          <p:cNvSpPr>
            <a:spLocks noGrp="1"/>
          </p:cNvSpPr>
          <p:nvPr>
            <p:ph type="dt" sz="half" idx="10"/>
          </p:nvPr>
        </p:nvSpPr>
        <p:spPr/>
        <p:txBody>
          <a:bodyPr/>
          <a:lstStyle/>
          <a:p>
            <a:fld id="{8E5174AC-6E10-46E9-BC4A-4E3A595D534E}" type="datetime1">
              <a:rPr lang="en-US" smtClean="0"/>
              <a:pPr/>
              <a:t>3/19/2020</a:t>
            </a:fld>
            <a:endParaRPr lang="en-US"/>
          </a:p>
        </p:txBody>
      </p:sp>
      <p:sp>
        <p:nvSpPr>
          <p:cNvPr id="5" name="Footer Placeholder 4">
            <a:extLst>
              <a:ext uri="{FF2B5EF4-FFF2-40B4-BE49-F238E27FC236}">
                <a16:creationId xmlns:a16="http://schemas.microsoft.com/office/drawing/2014/main" xmlns="" id="{0C53F66A-C669-4D83-A278-F325DE22EAC3}"/>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xmlns="" id="{690F6560-92FA-4E92-B73B-21E2BA87F6F7}"/>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10" name="Rectangle 9">
            <a:extLst>
              <a:ext uri="{FF2B5EF4-FFF2-40B4-BE49-F238E27FC236}">
                <a16:creationId xmlns:a16="http://schemas.microsoft.com/office/drawing/2014/main" xmlns="" id="{A0AFD9A3-66C4-4954-8678-720CFA24D244}"/>
              </a:ext>
            </a:extLst>
          </p:cNvPr>
          <p:cNvSpPr/>
          <p:nvPr userDrawn="1"/>
        </p:nvSpPr>
        <p:spPr>
          <a:xfrm>
            <a:off x="1379621" y="3438000"/>
            <a:ext cx="144000" cy="342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xmlns="" id="{08240730-69E4-4798-8578-D648F7A2C4C9}"/>
              </a:ext>
            </a:extLst>
          </p:cNvPr>
          <p:cNvCxnSpPr/>
          <p:nvPr userDrawn="1"/>
        </p:nvCxnSpPr>
        <p:spPr>
          <a:xfrm>
            <a:off x="1957137" y="5102179"/>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484AF3E3-F20C-4D84-A158-6DFC09B69A91}"/>
              </a:ext>
            </a:extLst>
          </p:cNvPr>
          <p:cNvCxnSpPr>
            <a:cxnSpLocks/>
          </p:cNvCxnSpPr>
          <p:nvPr userDrawn="1"/>
        </p:nvCxnSpPr>
        <p:spPr>
          <a:xfrm rot="16200000">
            <a:off x="10391274" y="685801"/>
            <a:ext cx="1371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xmlns="" id="{C32342D9-9DBE-4809-840C-62844DDC034F}"/>
              </a:ext>
            </a:extLst>
          </p:cNvPr>
          <p:cNvSpPr>
            <a:spLocks noGrp="1"/>
          </p:cNvSpPr>
          <p:nvPr>
            <p:ph type="body" sz="quarter" idx="13" hasCustomPrompt="1"/>
          </p:nvPr>
        </p:nvSpPr>
        <p:spPr>
          <a:xfrm>
            <a:off x="9416048" y="1015979"/>
            <a:ext cx="1460500" cy="481013"/>
          </a:xfrm>
        </p:spPr>
        <p:txBody>
          <a:bodyPr/>
          <a:lstStyle>
            <a:lvl1pPr marL="0" indent="0" algn="r">
              <a:buNone/>
              <a:defRPr lang="en-US" sz="3000" b="1" i="0" kern="1200" dirty="0">
                <a:solidFill>
                  <a:schemeClr val="tx2"/>
                </a:solidFill>
                <a:latin typeface="+mn-lt"/>
                <a:ea typeface="+mn-ea"/>
                <a:cs typeface="+mn-cs"/>
              </a:defRPr>
            </a:lvl1pPr>
          </a:lstStyle>
          <a:p>
            <a:pPr lvl="0"/>
            <a:r>
              <a:rPr lang="en-US" dirty="0"/>
              <a:t>20XX</a:t>
            </a:r>
          </a:p>
        </p:txBody>
      </p:sp>
    </p:spTree>
    <p:extLst>
      <p:ext uri="{BB962C8B-B14F-4D97-AF65-F5344CB8AC3E}">
        <p14:creationId xmlns:p14="http://schemas.microsoft.com/office/powerpoint/2010/main" xmlns="" val="68744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7E6F6CA0-765E-484B-B9C2-16E6A4F4986D}"/>
              </a:ext>
            </a:extLst>
          </p:cNvPr>
          <p:cNvSpPr/>
          <p:nvPr userDrawn="1"/>
        </p:nvSpPr>
        <p:spPr>
          <a:xfrm>
            <a:off x="0" y="4251158"/>
            <a:ext cx="12192000" cy="2606842"/>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xmlns="" id="{A34FC0E2-CB24-439B-B95B-B8EF13A99E39}"/>
              </a:ext>
            </a:extLst>
          </p:cNvPr>
          <p:cNvSpPr>
            <a:spLocks noGrp="1"/>
          </p:cNvSpPr>
          <p:nvPr>
            <p:ph type="ctrTitle" hasCustomPrompt="1"/>
          </p:nvPr>
        </p:nvSpPr>
        <p:spPr>
          <a:xfrm>
            <a:off x="1812758" y="4700582"/>
            <a:ext cx="8807116" cy="915873"/>
          </a:xfrm>
        </p:spPr>
        <p:txBody>
          <a:bodyPr anchor="b">
            <a:normAutofit/>
          </a:bodyPr>
          <a:lstStyle>
            <a:lvl1pPr algn="l">
              <a:defRPr sz="5500" b="1">
                <a:solidFill>
                  <a:schemeClr val="bg1"/>
                </a:solidFill>
              </a:defRPr>
            </a:lvl1pPr>
          </a:lstStyle>
          <a:p>
            <a:r>
              <a:rPr lang="en-US" noProof="0"/>
              <a:t>PRESENTATION TITLE</a:t>
            </a:r>
          </a:p>
        </p:txBody>
      </p:sp>
      <p:sp>
        <p:nvSpPr>
          <p:cNvPr id="3" name="Subtitle 2">
            <a:extLst>
              <a:ext uri="{FF2B5EF4-FFF2-40B4-BE49-F238E27FC236}">
                <a16:creationId xmlns:a16="http://schemas.microsoft.com/office/drawing/2014/main" xmlns="" id="{5530698B-AFFB-41C1-AFEB-59EFD036622B}"/>
              </a:ext>
            </a:extLst>
          </p:cNvPr>
          <p:cNvSpPr>
            <a:spLocks noGrp="1"/>
          </p:cNvSpPr>
          <p:nvPr>
            <p:ph type="subTitle" idx="1" hasCustomPrompt="1"/>
          </p:nvPr>
        </p:nvSpPr>
        <p:spPr>
          <a:xfrm>
            <a:off x="1812758" y="5949257"/>
            <a:ext cx="9144000" cy="601840"/>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Lorem Ipsum Dolor</a:t>
            </a:r>
          </a:p>
        </p:txBody>
      </p:sp>
      <p:sp>
        <p:nvSpPr>
          <p:cNvPr id="4" name="Date Placeholder 3">
            <a:extLst>
              <a:ext uri="{FF2B5EF4-FFF2-40B4-BE49-F238E27FC236}">
                <a16:creationId xmlns:a16="http://schemas.microsoft.com/office/drawing/2014/main" xmlns="" id="{3B887B92-5889-454A-83C8-E0DE513D8F3F}"/>
              </a:ext>
            </a:extLst>
          </p:cNvPr>
          <p:cNvSpPr>
            <a:spLocks noGrp="1"/>
          </p:cNvSpPr>
          <p:nvPr>
            <p:ph type="dt" sz="half" idx="10"/>
          </p:nvPr>
        </p:nvSpPr>
        <p:spPr/>
        <p:txBody>
          <a:bodyPr/>
          <a:lstStyle/>
          <a:p>
            <a:fld id="{B3903798-9F8A-4555-A128-691FDFB38DA9}" type="datetime1">
              <a:rPr lang="en-US" noProof="0" smtClean="0"/>
              <a:pPr/>
              <a:t>3/19/2020</a:t>
            </a:fld>
            <a:endParaRPr lang="en-US" noProof="0"/>
          </a:p>
        </p:txBody>
      </p:sp>
      <p:sp>
        <p:nvSpPr>
          <p:cNvPr id="5" name="Footer Placeholder 4">
            <a:extLst>
              <a:ext uri="{FF2B5EF4-FFF2-40B4-BE49-F238E27FC236}">
                <a16:creationId xmlns:a16="http://schemas.microsoft.com/office/drawing/2014/main" xmlns="" id="{0C53F66A-C669-4D83-A278-F325DE22EAC3}"/>
              </a:ext>
            </a:extLst>
          </p:cNvPr>
          <p:cNvSpPr>
            <a:spLocks noGrp="1"/>
          </p:cNvSpPr>
          <p:nvPr>
            <p:ph type="ftr" sz="quarter" idx="11"/>
          </p:nvPr>
        </p:nvSpPr>
        <p:spPr/>
        <p:txBody>
          <a:bodyPr/>
          <a:lstStyle/>
          <a:p>
            <a:r>
              <a:rPr lang="en-US" noProof="0"/>
              <a:t>Presentation Title</a:t>
            </a:r>
          </a:p>
        </p:txBody>
      </p:sp>
      <p:sp>
        <p:nvSpPr>
          <p:cNvPr id="6" name="Slide Number Placeholder 5">
            <a:extLst>
              <a:ext uri="{FF2B5EF4-FFF2-40B4-BE49-F238E27FC236}">
                <a16:creationId xmlns:a16="http://schemas.microsoft.com/office/drawing/2014/main" xmlns="" id="{690F6560-92FA-4E92-B73B-21E2BA87F6F7}"/>
              </a:ext>
            </a:extLst>
          </p:cNvPr>
          <p:cNvSpPr>
            <a:spLocks noGrp="1"/>
          </p:cNvSpPr>
          <p:nvPr>
            <p:ph type="sldNum" sz="quarter" idx="12"/>
          </p:nvPr>
        </p:nvSpPr>
        <p:spPr/>
        <p:txBody>
          <a:bodyPr/>
          <a:lstStyle/>
          <a:p>
            <a:fld id="{95CBEC59-7FF9-4688-98DF-89832A0C9025}" type="slidenum">
              <a:rPr lang="en-US" noProof="0" smtClean="0"/>
              <a:pPr/>
              <a:t>‹#›</a:t>
            </a:fld>
            <a:endParaRPr lang="en-US" noProof="0"/>
          </a:p>
        </p:txBody>
      </p:sp>
      <p:sp>
        <p:nvSpPr>
          <p:cNvPr id="10" name="Rectangle 9">
            <a:extLst>
              <a:ext uri="{FF2B5EF4-FFF2-40B4-BE49-F238E27FC236}">
                <a16:creationId xmlns:a16="http://schemas.microsoft.com/office/drawing/2014/main" xmlns="" id="{A0AFD9A3-66C4-4954-8678-720CFA24D244}"/>
              </a:ext>
            </a:extLst>
          </p:cNvPr>
          <p:cNvSpPr/>
          <p:nvPr userDrawn="1"/>
        </p:nvSpPr>
        <p:spPr>
          <a:xfrm>
            <a:off x="1379621" y="4878000"/>
            <a:ext cx="144000" cy="19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2" name="Straight Connector 11">
            <a:extLst>
              <a:ext uri="{FF2B5EF4-FFF2-40B4-BE49-F238E27FC236}">
                <a16:creationId xmlns:a16="http://schemas.microsoft.com/office/drawing/2014/main" xmlns="" id="{08240730-69E4-4798-8578-D648F7A2C4C9}"/>
              </a:ext>
            </a:extLst>
          </p:cNvPr>
          <p:cNvCxnSpPr/>
          <p:nvPr userDrawn="1"/>
        </p:nvCxnSpPr>
        <p:spPr>
          <a:xfrm>
            <a:off x="1957137" y="5794209"/>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5F632EEF-732A-4DE7-BC5A-A86C31DB6F5A}"/>
              </a:ext>
            </a:extLst>
          </p:cNvPr>
          <p:cNvCxnSpPr>
            <a:cxnSpLocks/>
          </p:cNvCxnSpPr>
          <p:nvPr userDrawn="1"/>
        </p:nvCxnSpPr>
        <p:spPr>
          <a:xfrm rot="16200000">
            <a:off x="10391274" y="685801"/>
            <a:ext cx="1371600" cy="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16" name="Text Placeholder 14">
            <a:extLst>
              <a:ext uri="{FF2B5EF4-FFF2-40B4-BE49-F238E27FC236}">
                <a16:creationId xmlns:a16="http://schemas.microsoft.com/office/drawing/2014/main" xmlns="" id="{C54CE062-7CDB-4AB7-B86E-461B22E7F450}"/>
              </a:ext>
            </a:extLst>
          </p:cNvPr>
          <p:cNvSpPr>
            <a:spLocks noGrp="1"/>
          </p:cNvSpPr>
          <p:nvPr>
            <p:ph type="body" sz="quarter" idx="14" hasCustomPrompt="1"/>
          </p:nvPr>
        </p:nvSpPr>
        <p:spPr>
          <a:xfrm>
            <a:off x="9416048" y="1013969"/>
            <a:ext cx="1460500" cy="481013"/>
          </a:xfrm>
        </p:spPr>
        <p:txBody>
          <a:bodyPr/>
          <a:lstStyle>
            <a:lvl1pPr marL="0" indent="0" algn="r">
              <a:buNone/>
              <a:defRPr lang="en-US" sz="3000" b="1" i="0" kern="1200" dirty="0">
                <a:solidFill>
                  <a:schemeClr val="bg2"/>
                </a:solidFill>
                <a:latin typeface="+mn-lt"/>
                <a:ea typeface="+mn-ea"/>
                <a:cs typeface="+mn-cs"/>
              </a:defRPr>
            </a:lvl1pPr>
          </a:lstStyle>
          <a:p>
            <a:pPr lvl="0"/>
            <a:r>
              <a:rPr lang="en-US" noProof="0"/>
              <a:t>20XX</a:t>
            </a:r>
          </a:p>
        </p:txBody>
      </p:sp>
    </p:spTree>
    <p:extLst>
      <p:ext uri="{BB962C8B-B14F-4D97-AF65-F5344CB8AC3E}">
        <p14:creationId xmlns:p14="http://schemas.microsoft.com/office/powerpoint/2010/main" xmlns="" val="2012447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7E6F6CA0-765E-484B-B9C2-16E6A4F4986D}"/>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xmlns="" id="{A34FC0E2-CB24-439B-B95B-B8EF13A99E39}"/>
              </a:ext>
            </a:extLst>
          </p:cNvPr>
          <p:cNvSpPr>
            <a:spLocks noGrp="1"/>
          </p:cNvSpPr>
          <p:nvPr>
            <p:ph type="ctrTitle" hasCustomPrompt="1"/>
          </p:nvPr>
        </p:nvSpPr>
        <p:spPr>
          <a:xfrm>
            <a:off x="1812758" y="2413986"/>
            <a:ext cx="7107331" cy="1838643"/>
          </a:xfrm>
        </p:spPr>
        <p:txBody>
          <a:bodyPr anchor="b">
            <a:normAutofit/>
          </a:bodyPr>
          <a:lstStyle>
            <a:lvl1pPr algn="l">
              <a:defRPr sz="5500" b="1">
                <a:solidFill>
                  <a:schemeClr val="bg1"/>
                </a:solidFill>
              </a:defRPr>
            </a:lvl1pPr>
          </a:lstStyle>
          <a:p>
            <a:r>
              <a:rPr lang="en-US" noProof="0"/>
              <a:t>PRESENTATION TITLE</a:t>
            </a:r>
          </a:p>
        </p:txBody>
      </p:sp>
      <p:sp>
        <p:nvSpPr>
          <p:cNvPr id="3" name="Subtitle 2">
            <a:extLst>
              <a:ext uri="{FF2B5EF4-FFF2-40B4-BE49-F238E27FC236}">
                <a16:creationId xmlns:a16="http://schemas.microsoft.com/office/drawing/2014/main" xmlns="" id="{5530698B-AFFB-41C1-AFEB-59EFD036622B}"/>
              </a:ext>
            </a:extLst>
          </p:cNvPr>
          <p:cNvSpPr>
            <a:spLocks noGrp="1"/>
          </p:cNvSpPr>
          <p:nvPr>
            <p:ph type="subTitle" idx="1" hasCustomPrompt="1"/>
          </p:nvPr>
        </p:nvSpPr>
        <p:spPr>
          <a:xfrm>
            <a:off x="1812758" y="4599498"/>
            <a:ext cx="7107331" cy="966857"/>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Lorem Ipsum</a:t>
            </a:r>
            <a:br>
              <a:rPr lang="en-US" noProof="0"/>
            </a:br>
            <a:r>
              <a:rPr lang="en-US" noProof="0"/>
              <a:t>Dolor</a:t>
            </a:r>
          </a:p>
        </p:txBody>
      </p:sp>
      <p:sp>
        <p:nvSpPr>
          <p:cNvPr id="4" name="Date Placeholder 3">
            <a:extLst>
              <a:ext uri="{FF2B5EF4-FFF2-40B4-BE49-F238E27FC236}">
                <a16:creationId xmlns:a16="http://schemas.microsoft.com/office/drawing/2014/main" xmlns="" id="{3B887B92-5889-454A-83C8-E0DE513D8F3F}"/>
              </a:ext>
            </a:extLst>
          </p:cNvPr>
          <p:cNvSpPr>
            <a:spLocks noGrp="1"/>
          </p:cNvSpPr>
          <p:nvPr>
            <p:ph type="dt" sz="half" idx="10"/>
          </p:nvPr>
        </p:nvSpPr>
        <p:spPr/>
        <p:txBody>
          <a:bodyPr/>
          <a:lstStyle/>
          <a:p>
            <a:fld id="{D229C6A1-E569-4FC9-9D93-90A846C9C5BB}" type="datetime1">
              <a:rPr lang="en-US" noProof="0" smtClean="0"/>
              <a:pPr/>
              <a:t>3/19/2020</a:t>
            </a:fld>
            <a:endParaRPr lang="en-US" noProof="0"/>
          </a:p>
        </p:txBody>
      </p:sp>
      <p:sp>
        <p:nvSpPr>
          <p:cNvPr id="5" name="Footer Placeholder 4">
            <a:extLst>
              <a:ext uri="{FF2B5EF4-FFF2-40B4-BE49-F238E27FC236}">
                <a16:creationId xmlns:a16="http://schemas.microsoft.com/office/drawing/2014/main" xmlns="" id="{0C53F66A-C669-4D83-A278-F325DE22EAC3}"/>
              </a:ext>
            </a:extLst>
          </p:cNvPr>
          <p:cNvSpPr>
            <a:spLocks noGrp="1"/>
          </p:cNvSpPr>
          <p:nvPr>
            <p:ph type="ftr" sz="quarter" idx="11"/>
          </p:nvPr>
        </p:nvSpPr>
        <p:spPr/>
        <p:txBody>
          <a:bodyPr/>
          <a:lstStyle/>
          <a:p>
            <a:r>
              <a:rPr lang="en-US" noProof="0"/>
              <a:t>Presentation Title</a:t>
            </a:r>
          </a:p>
        </p:txBody>
      </p:sp>
      <p:sp>
        <p:nvSpPr>
          <p:cNvPr id="6" name="Slide Number Placeholder 5">
            <a:extLst>
              <a:ext uri="{FF2B5EF4-FFF2-40B4-BE49-F238E27FC236}">
                <a16:creationId xmlns:a16="http://schemas.microsoft.com/office/drawing/2014/main" xmlns="" id="{690F6560-92FA-4E92-B73B-21E2BA87F6F7}"/>
              </a:ext>
            </a:extLst>
          </p:cNvPr>
          <p:cNvSpPr>
            <a:spLocks noGrp="1"/>
          </p:cNvSpPr>
          <p:nvPr>
            <p:ph type="sldNum" sz="quarter" idx="12"/>
          </p:nvPr>
        </p:nvSpPr>
        <p:spPr/>
        <p:txBody>
          <a:bodyPr/>
          <a:lstStyle/>
          <a:p>
            <a:fld id="{95CBEC59-7FF9-4688-98DF-89832A0C9025}" type="slidenum">
              <a:rPr lang="en-US" noProof="0" smtClean="0"/>
              <a:pPr/>
              <a:t>‹#›</a:t>
            </a:fld>
            <a:endParaRPr lang="en-US" noProof="0"/>
          </a:p>
        </p:txBody>
      </p:sp>
      <p:sp>
        <p:nvSpPr>
          <p:cNvPr id="10" name="Rectangle 9">
            <a:extLst>
              <a:ext uri="{FF2B5EF4-FFF2-40B4-BE49-F238E27FC236}">
                <a16:creationId xmlns:a16="http://schemas.microsoft.com/office/drawing/2014/main" xmlns="" id="{A0AFD9A3-66C4-4954-8678-720CFA24D244}"/>
              </a:ext>
            </a:extLst>
          </p:cNvPr>
          <p:cNvSpPr/>
          <p:nvPr userDrawn="1"/>
        </p:nvSpPr>
        <p:spPr>
          <a:xfrm>
            <a:off x="1379621" y="2740862"/>
            <a:ext cx="144000" cy="1289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2" name="Straight Connector 11">
            <a:extLst>
              <a:ext uri="{FF2B5EF4-FFF2-40B4-BE49-F238E27FC236}">
                <a16:creationId xmlns:a16="http://schemas.microsoft.com/office/drawing/2014/main" xmlns="" id="{08240730-69E4-4798-8578-D648F7A2C4C9}"/>
              </a:ext>
            </a:extLst>
          </p:cNvPr>
          <p:cNvCxnSpPr/>
          <p:nvPr userDrawn="1"/>
        </p:nvCxnSpPr>
        <p:spPr>
          <a:xfrm>
            <a:off x="1957137" y="4444451"/>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56E88EDA-C5A5-4C22-8CE4-5C7FDCF2E859}"/>
              </a:ext>
            </a:extLst>
          </p:cNvPr>
          <p:cNvCxnSpPr>
            <a:cxnSpLocks/>
          </p:cNvCxnSpPr>
          <p:nvPr userDrawn="1"/>
        </p:nvCxnSpPr>
        <p:spPr>
          <a:xfrm flipV="1">
            <a:off x="11077074" y="5622756"/>
            <a:ext cx="0" cy="984222"/>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4">
            <a:extLst>
              <a:ext uri="{FF2B5EF4-FFF2-40B4-BE49-F238E27FC236}">
                <a16:creationId xmlns:a16="http://schemas.microsoft.com/office/drawing/2014/main" xmlns="" id="{1B98974C-AC7A-4E66-AE1A-DBA5F1A1D054}"/>
              </a:ext>
            </a:extLst>
          </p:cNvPr>
          <p:cNvSpPr>
            <a:spLocks noGrp="1"/>
          </p:cNvSpPr>
          <p:nvPr>
            <p:ph type="body" sz="quarter" idx="13" hasCustomPrompt="1"/>
          </p:nvPr>
        </p:nvSpPr>
        <p:spPr>
          <a:xfrm>
            <a:off x="9416048" y="5532986"/>
            <a:ext cx="1460500" cy="481013"/>
          </a:xfrm>
        </p:spPr>
        <p:txBody>
          <a:bodyPr/>
          <a:lstStyle>
            <a:lvl1pPr marL="0" indent="0" algn="r">
              <a:buNone/>
              <a:defRPr lang="en-US" sz="3000" b="1" i="0" kern="1200" dirty="0">
                <a:solidFill>
                  <a:schemeClr val="tx2"/>
                </a:solidFill>
                <a:latin typeface="+mn-lt"/>
                <a:ea typeface="+mn-ea"/>
                <a:cs typeface="+mn-cs"/>
              </a:defRPr>
            </a:lvl1pPr>
          </a:lstStyle>
          <a:p>
            <a:pPr lvl="0"/>
            <a:r>
              <a:rPr lang="en-US" noProof="0"/>
              <a:t>20XX</a:t>
            </a:r>
          </a:p>
        </p:txBody>
      </p:sp>
    </p:spTree>
    <p:extLst>
      <p:ext uri="{BB962C8B-B14F-4D97-AF65-F5344CB8AC3E}">
        <p14:creationId xmlns:p14="http://schemas.microsoft.com/office/powerpoint/2010/main" xmlns="" val="1625174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7E6F6CA0-765E-484B-B9C2-16E6A4F4986D}"/>
              </a:ext>
            </a:extLst>
          </p:cNvPr>
          <p:cNvSpPr/>
          <p:nvPr userDrawn="1"/>
        </p:nvSpPr>
        <p:spPr>
          <a:xfrm>
            <a:off x="0" y="-1"/>
            <a:ext cx="12192000" cy="4464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xmlns="" id="{A34FC0E2-CB24-439B-B95B-B8EF13A99E39}"/>
              </a:ext>
            </a:extLst>
          </p:cNvPr>
          <p:cNvSpPr>
            <a:spLocks noGrp="1"/>
          </p:cNvSpPr>
          <p:nvPr>
            <p:ph type="ctrTitle" hasCustomPrompt="1"/>
          </p:nvPr>
        </p:nvSpPr>
        <p:spPr>
          <a:xfrm>
            <a:off x="1812758" y="4785756"/>
            <a:ext cx="8807116" cy="915873"/>
          </a:xfrm>
        </p:spPr>
        <p:txBody>
          <a:bodyPr anchor="b">
            <a:normAutofit/>
          </a:bodyPr>
          <a:lstStyle>
            <a:lvl1pPr algn="l">
              <a:defRPr sz="5500" b="1">
                <a:gradFill>
                  <a:gsLst>
                    <a:gs pos="0">
                      <a:schemeClr val="bg2"/>
                    </a:gs>
                    <a:gs pos="100000">
                      <a:schemeClr val="accent1"/>
                    </a:gs>
                  </a:gsLst>
                  <a:lin ang="0" scaled="1"/>
                </a:gradFill>
              </a:defRPr>
            </a:lvl1pPr>
          </a:lstStyle>
          <a:p>
            <a:r>
              <a:rPr lang="en-US" noProof="0"/>
              <a:t>PRESENTATION TITLE</a:t>
            </a:r>
          </a:p>
        </p:txBody>
      </p:sp>
      <p:sp>
        <p:nvSpPr>
          <p:cNvPr id="3" name="Subtitle 2">
            <a:extLst>
              <a:ext uri="{FF2B5EF4-FFF2-40B4-BE49-F238E27FC236}">
                <a16:creationId xmlns:a16="http://schemas.microsoft.com/office/drawing/2014/main" xmlns="" id="{5530698B-AFFB-41C1-AFEB-59EFD036622B}"/>
              </a:ext>
            </a:extLst>
          </p:cNvPr>
          <p:cNvSpPr>
            <a:spLocks noGrp="1"/>
          </p:cNvSpPr>
          <p:nvPr>
            <p:ph type="subTitle" idx="1" hasCustomPrompt="1"/>
          </p:nvPr>
        </p:nvSpPr>
        <p:spPr>
          <a:xfrm>
            <a:off x="1812758" y="6050473"/>
            <a:ext cx="9144000" cy="601840"/>
          </a:xfrm>
        </p:spPr>
        <p:txBody>
          <a:bodyPr>
            <a:normAutofit/>
          </a:bodyPr>
          <a:lstStyle>
            <a:lvl1pPr marL="0" indent="0" algn="l">
              <a:buNone/>
              <a:defRPr sz="3000" b="1" i="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Lorem Ipsum Dolor</a:t>
            </a:r>
          </a:p>
        </p:txBody>
      </p:sp>
      <p:sp>
        <p:nvSpPr>
          <p:cNvPr id="4" name="Date Placeholder 3">
            <a:extLst>
              <a:ext uri="{FF2B5EF4-FFF2-40B4-BE49-F238E27FC236}">
                <a16:creationId xmlns:a16="http://schemas.microsoft.com/office/drawing/2014/main" xmlns="" id="{3B887B92-5889-454A-83C8-E0DE513D8F3F}"/>
              </a:ext>
            </a:extLst>
          </p:cNvPr>
          <p:cNvSpPr>
            <a:spLocks noGrp="1"/>
          </p:cNvSpPr>
          <p:nvPr>
            <p:ph type="dt" sz="half" idx="10"/>
          </p:nvPr>
        </p:nvSpPr>
        <p:spPr/>
        <p:txBody>
          <a:bodyPr/>
          <a:lstStyle/>
          <a:p>
            <a:fld id="{EB7FBC92-456B-42A9-BBF5-ADCA2050DDCF}" type="datetime1">
              <a:rPr lang="en-US" noProof="0" smtClean="0"/>
              <a:pPr/>
              <a:t>3/19/2020</a:t>
            </a:fld>
            <a:endParaRPr lang="en-US" noProof="0"/>
          </a:p>
        </p:txBody>
      </p:sp>
      <p:sp>
        <p:nvSpPr>
          <p:cNvPr id="5" name="Footer Placeholder 4">
            <a:extLst>
              <a:ext uri="{FF2B5EF4-FFF2-40B4-BE49-F238E27FC236}">
                <a16:creationId xmlns:a16="http://schemas.microsoft.com/office/drawing/2014/main" xmlns="" id="{0C53F66A-C669-4D83-A278-F325DE22EAC3}"/>
              </a:ext>
            </a:extLst>
          </p:cNvPr>
          <p:cNvSpPr>
            <a:spLocks noGrp="1"/>
          </p:cNvSpPr>
          <p:nvPr>
            <p:ph type="ftr" sz="quarter" idx="11"/>
          </p:nvPr>
        </p:nvSpPr>
        <p:spPr/>
        <p:txBody>
          <a:bodyPr/>
          <a:lstStyle/>
          <a:p>
            <a:r>
              <a:rPr lang="en-US" noProof="0"/>
              <a:t>Presentation Title</a:t>
            </a:r>
          </a:p>
        </p:txBody>
      </p:sp>
      <p:sp>
        <p:nvSpPr>
          <p:cNvPr id="6" name="Slide Number Placeholder 5">
            <a:extLst>
              <a:ext uri="{FF2B5EF4-FFF2-40B4-BE49-F238E27FC236}">
                <a16:creationId xmlns:a16="http://schemas.microsoft.com/office/drawing/2014/main" xmlns="" id="{690F6560-92FA-4E92-B73B-21E2BA87F6F7}"/>
              </a:ext>
            </a:extLst>
          </p:cNvPr>
          <p:cNvSpPr>
            <a:spLocks noGrp="1"/>
          </p:cNvSpPr>
          <p:nvPr>
            <p:ph type="sldNum" sz="quarter" idx="12"/>
          </p:nvPr>
        </p:nvSpPr>
        <p:spPr/>
        <p:txBody>
          <a:bodyPr/>
          <a:lstStyle/>
          <a:p>
            <a:fld id="{95CBEC59-7FF9-4688-98DF-89832A0C9025}" type="slidenum">
              <a:rPr lang="en-US" noProof="0" smtClean="0"/>
              <a:pPr/>
              <a:t>‹#›</a:t>
            </a:fld>
            <a:endParaRPr lang="en-US" noProof="0"/>
          </a:p>
        </p:txBody>
      </p:sp>
      <p:sp>
        <p:nvSpPr>
          <p:cNvPr id="10" name="Rectangle 9">
            <a:extLst>
              <a:ext uri="{FF2B5EF4-FFF2-40B4-BE49-F238E27FC236}">
                <a16:creationId xmlns:a16="http://schemas.microsoft.com/office/drawing/2014/main" xmlns="" id="{A0AFD9A3-66C4-4954-8678-720CFA24D244}"/>
              </a:ext>
            </a:extLst>
          </p:cNvPr>
          <p:cNvSpPr/>
          <p:nvPr userDrawn="1"/>
        </p:nvSpPr>
        <p:spPr>
          <a:xfrm>
            <a:off x="1379621" y="4950000"/>
            <a:ext cx="144000" cy="190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2" name="Straight Connector 11">
            <a:extLst>
              <a:ext uri="{FF2B5EF4-FFF2-40B4-BE49-F238E27FC236}">
                <a16:creationId xmlns:a16="http://schemas.microsoft.com/office/drawing/2014/main" xmlns="" id="{08240730-69E4-4798-8578-D648F7A2C4C9}"/>
              </a:ext>
            </a:extLst>
          </p:cNvPr>
          <p:cNvCxnSpPr/>
          <p:nvPr userDrawn="1"/>
        </p:nvCxnSpPr>
        <p:spPr>
          <a:xfrm>
            <a:off x="1957137" y="5882423"/>
            <a:ext cx="930442"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484AF3E3-F20C-4D84-A158-6DFC09B69A91}"/>
              </a:ext>
            </a:extLst>
          </p:cNvPr>
          <p:cNvCxnSpPr>
            <a:cxnSpLocks/>
          </p:cNvCxnSpPr>
          <p:nvPr userDrawn="1"/>
        </p:nvCxnSpPr>
        <p:spPr>
          <a:xfrm rot="10800000">
            <a:off x="10820400" y="870003"/>
            <a:ext cx="1371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xmlns="" id="{C32342D9-9DBE-4809-840C-62844DDC034F}"/>
              </a:ext>
            </a:extLst>
          </p:cNvPr>
          <p:cNvSpPr>
            <a:spLocks noGrp="1"/>
          </p:cNvSpPr>
          <p:nvPr>
            <p:ph type="body" sz="quarter" idx="13" hasCustomPrompt="1"/>
          </p:nvPr>
        </p:nvSpPr>
        <p:spPr>
          <a:xfrm>
            <a:off x="10668000" y="1005185"/>
            <a:ext cx="1460500" cy="481013"/>
          </a:xfrm>
        </p:spPr>
        <p:txBody>
          <a:bodyPr/>
          <a:lstStyle>
            <a:lvl1pPr marL="0" indent="0" algn="l">
              <a:buNone/>
              <a:defRPr lang="en-US" sz="3000" b="1" i="0" kern="1200" dirty="0">
                <a:solidFill>
                  <a:schemeClr val="tx2"/>
                </a:solidFill>
                <a:latin typeface="+mn-lt"/>
                <a:ea typeface="+mn-ea"/>
                <a:cs typeface="+mn-cs"/>
              </a:defRPr>
            </a:lvl1pPr>
          </a:lstStyle>
          <a:p>
            <a:pPr lvl="0"/>
            <a:r>
              <a:rPr lang="en-US" noProof="0"/>
              <a:t>20XX</a:t>
            </a:r>
          </a:p>
        </p:txBody>
      </p:sp>
    </p:spTree>
    <p:extLst>
      <p:ext uri="{BB962C8B-B14F-4D97-AF65-F5344CB8AC3E}">
        <p14:creationId xmlns:p14="http://schemas.microsoft.com/office/powerpoint/2010/main" xmlns="" val="986155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DCC8FE21-4B79-46A0-A2D5-AA64AFC61971}"/>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AF248368-1908-4FA2-8871-C97A5210E96D}"/>
              </a:ext>
            </a:extLst>
          </p:cNvPr>
          <p:cNvSpPr>
            <a:spLocks noGrp="1"/>
          </p:cNvSpPr>
          <p:nvPr>
            <p:ph type="title" hasCustomPrompt="1"/>
          </p:nvPr>
        </p:nvSpPr>
        <p:spPr>
          <a:xfrm>
            <a:off x="929641" y="458919"/>
            <a:ext cx="9971159" cy="1325563"/>
          </a:xfrm>
        </p:spPr>
        <p:txBody>
          <a:bodyPr/>
          <a:lstStyle>
            <a:lvl1pPr>
              <a:defRPr/>
            </a:lvl1pPr>
          </a:lstStyle>
          <a:p>
            <a:r>
              <a:rPr lang="en-US" dirty="0"/>
              <a:t>CONTENT SLIDE</a:t>
            </a:r>
          </a:p>
        </p:txBody>
      </p:sp>
      <p:sp>
        <p:nvSpPr>
          <p:cNvPr id="3" name="Content Placeholder 2">
            <a:extLst>
              <a:ext uri="{FF2B5EF4-FFF2-40B4-BE49-F238E27FC236}">
                <a16:creationId xmlns:a16="http://schemas.microsoft.com/office/drawing/2014/main" xmlns="" id="{CA18B931-E896-4471-A71A-819D3B682920}"/>
              </a:ext>
            </a:extLst>
          </p:cNvPr>
          <p:cNvSpPr>
            <a:spLocks noGrp="1"/>
          </p:cNvSpPr>
          <p:nvPr>
            <p:ph idx="1"/>
          </p:nvPr>
        </p:nvSpPr>
        <p:spPr>
          <a:xfrm>
            <a:off x="929641" y="3775165"/>
            <a:ext cx="9971158" cy="2427923"/>
          </a:xfrm>
        </p:spPr>
        <p:txBody>
          <a:bodyPr>
            <a:normAutofit/>
          </a:bodyPr>
          <a:lstStyle>
            <a:lvl1pPr marL="0" indent="0">
              <a:buNone/>
              <a:defRPr sz="1600" i="0">
                <a:solidFill>
                  <a:schemeClr val="bg1"/>
                </a:solidFill>
              </a:defRPr>
            </a:lvl1pPr>
            <a:lvl2pPr marL="457200" indent="0">
              <a:buNone/>
              <a:defRPr sz="1800" i="1">
                <a:solidFill>
                  <a:schemeClr val="bg1"/>
                </a:solidFill>
              </a:defRPr>
            </a:lvl2pPr>
            <a:lvl3pPr marL="914400" indent="0">
              <a:buNone/>
              <a:defRPr sz="1600" i="1">
                <a:solidFill>
                  <a:schemeClr val="bg1"/>
                </a:solidFill>
              </a:defRPr>
            </a:lvl3pPr>
            <a:lvl4pPr marL="1371600" indent="0">
              <a:buNone/>
              <a:defRPr sz="1400" i="1">
                <a:solidFill>
                  <a:schemeClr val="bg1"/>
                </a:solidFill>
              </a:defRPr>
            </a:lvl4pPr>
            <a:lvl5pPr marL="1828800" indent="0">
              <a:buNone/>
              <a:defRPr sz="1400" i="1">
                <a:solidFill>
                  <a:schemeClr val="bg1"/>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xmlns="" id="{D269E74E-E12F-474D-8520-0AAEE930510D}"/>
              </a:ext>
            </a:extLst>
          </p:cNvPr>
          <p:cNvSpPr>
            <a:spLocks noGrp="1"/>
          </p:cNvSpPr>
          <p:nvPr>
            <p:ph type="dt" sz="half" idx="10"/>
          </p:nvPr>
        </p:nvSpPr>
        <p:spPr/>
        <p:txBody>
          <a:bodyPr/>
          <a:lstStyle/>
          <a:p>
            <a:fld id="{B40F99D1-A115-46CA-B10A-279193A83BBC}" type="datetime1">
              <a:rPr lang="en-US" smtClean="0"/>
              <a:pPr/>
              <a:t>3/19/2020</a:t>
            </a:fld>
            <a:endParaRPr lang="en-US"/>
          </a:p>
        </p:txBody>
      </p:sp>
      <p:sp>
        <p:nvSpPr>
          <p:cNvPr id="5" name="Footer Placeholder 4">
            <a:extLst>
              <a:ext uri="{FF2B5EF4-FFF2-40B4-BE49-F238E27FC236}">
                <a16:creationId xmlns:a16="http://schemas.microsoft.com/office/drawing/2014/main" xmlns="" id="{B9568C84-3A49-4E3F-B2E7-4CE5D636B8CB}"/>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xmlns=""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xmlns="" id="{56D751D1-0AE0-4B49-A19D-74CA71D2C096}"/>
              </a:ext>
            </a:extLst>
          </p:cNvPr>
          <p:cNvSpPr/>
          <p:nvPr userDrawn="1"/>
        </p:nvSpPr>
        <p:spPr>
          <a:xfrm>
            <a:off x="687289" y="0"/>
            <a:ext cx="72000" cy="1271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xmlns="" id="{D4D4EAA8-8E55-45C3-BD00-531D549BB77D}"/>
              </a:ext>
            </a:extLst>
          </p:cNvPr>
          <p:cNvCxnSpPr/>
          <p:nvPr userDrawn="1"/>
        </p:nvCxnSpPr>
        <p:spPr>
          <a:xfrm>
            <a:off x="1068863" y="1528464"/>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xmlns="" id="{126D1C29-9D03-4CB6-B17E-D7DC93295F21}"/>
              </a:ext>
            </a:extLst>
          </p:cNvPr>
          <p:cNvSpPr>
            <a:spLocks noGrp="1"/>
          </p:cNvSpPr>
          <p:nvPr>
            <p:ph type="subTitle" idx="13" hasCustomPrompt="1"/>
          </p:nvPr>
        </p:nvSpPr>
        <p:spPr>
          <a:xfrm>
            <a:off x="929641" y="1669110"/>
            <a:ext cx="9971158" cy="692595"/>
          </a:xfrm>
        </p:spPr>
        <p:txBody>
          <a:bodyPr>
            <a:normAutofit/>
          </a:bodyPr>
          <a:lstStyle>
            <a:lvl1pPr marL="0" indent="0" algn="l">
              <a:buNone/>
              <a:defRPr sz="25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p>
        </p:txBody>
      </p:sp>
      <p:cxnSp>
        <p:nvCxnSpPr>
          <p:cNvPr id="13" name="Straight Connector 12">
            <a:extLst>
              <a:ext uri="{FF2B5EF4-FFF2-40B4-BE49-F238E27FC236}">
                <a16:creationId xmlns:a16="http://schemas.microsoft.com/office/drawing/2014/main" xmlns=""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xmlns="" id="{DB2A467A-5EC5-4E43-861E-F15D1E487F6D}"/>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079810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DCC8FE21-4B79-46A0-A2D5-AA64AFC61971}"/>
              </a:ext>
            </a:extLst>
          </p:cNvPr>
          <p:cNvSpPr/>
          <p:nvPr userDrawn="1"/>
        </p:nvSpPr>
        <p:spPr>
          <a:xfrm>
            <a:off x="0" y="5532437"/>
            <a:ext cx="12192000" cy="1325563"/>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AF248368-1908-4FA2-8871-C97A5210E96D}"/>
              </a:ext>
            </a:extLst>
          </p:cNvPr>
          <p:cNvSpPr>
            <a:spLocks noGrp="1"/>
          </p:cNvSpPr>
          <p:nvPr>
            <p:ph type="title" hasCustomPrompt="1"/>
          </p:nvPr>
        </p:nvSpPr>
        <p:spPr>
          <a:xfrm>
            <a:off x="929641" y="458919"/>
            <a:ext cx="9971159" cy="1325563"/>
          </a:xfrm>
        </p:spPr>
        <p:txBody>
          <a:bodyPr/>
          <a:lstStyle>
            <a:lvl1pPr>
              <a:defRPr>
                <a:gradFill>
                  <a:gsLst>
                    <a:gs pos="0">
                      <a:schemeClr val="bg2"/>
                    </a:gs>
                    <a:gs pos="100000">
                      <a:schemeClr val="accent1"/>
                    </a:gs>
                  </a:gsLst>
                  <a:lin ang="0" scaled="1"/>
                </a:gradFill>
              </a:defRPr>
            </a:lvl1pPr>
          </a:lstStyle>
          <a:p>
            <a:r>
              <a:rPr lang="en-US" dirty="0"/>
              <a:t>CONTENT SLIDE</a:t>
            </a:r>
          </a:p>
        </p:txBody>
      </p:sp>
      <p:sp>
        <p:nvSpPr>
          <p:cNvPr id="3" name="Content Placeholder 2">
            <a:extLst>
              <a:ext uri="{FF2B5EF4-FFF2-40B4-BE49-F238E27FC236}">
                <a16:creationId xmlns:a16="http://schemas.microsoft.com/office/drawing/2014/main" xmlns="" id="{CA18B931-E896-4471-A71A-819D3B682920}"/>
              </a:ext>
            </a:extLst>
          </p:cNvPr>
          <p:cNvSpPr>
            <a:spLocks noGrp="1"/>
          </p:cNvSpPr>
          <p:nvPr>
            <p:ph idx="1"/>
          </p:nvPr>
        </p:nvSpPr>
        <p:spPr>
          <a:xfrm>
            <a:off x="929641" y="3133484"/>
            <a:ext cx="10515600" cy="2427923"/>
          </a:xfrm>
        </p:spPr>
        <p:txBody>
          <a:bodyPr>
            <a:normAutofit/>
          </a:bodyPr>
          <a:lstStyle>
            <a:lvl1pPr marL="0" indent="0">
              <a:lnSpc>
                <a:spcPct val="100000"/>
              </a:lnSpc>
              <a:spcBef>
                <a:spcPts val="600"/>
              </a:spcBef>
              <a:buNone/>
              <a:defRPr sz="1600" i="0">
                <a:solidFill>
                  <a:schemeClr val="tx1">
                    <a:lumMod val="75000"/>
                    <a:lumOff val="25000"/>
                  </a:schemeClr>
                </a:solidFill>
              </a:defRPr>
            </a:lvl1pPr>
            <a:lvl2pPr marL="457200" indent="0">
              <a:buNone/>
              <a:defRPr sz="1800" i="1">
                <a:solidFill>
                  <a:schemeClr val="tx1">
                    <a:lumMod val="75000"/>
                    <a:lumOff val="25000"/>
                  </a:schemeClr>
                </a:solidFill>
              </a:defRPr>
            </a:lvl2pPr>
            <a:lvl3pPr marL="914400" indent="0">
              <a:buNone/>
              <a:defRPr sz="1600" i="1">
                <a:solidFill>
                  <a:schemeClr val="tx1">
                    <a:lumMod val="75000"/>
                    <a:lumOff val="25000"/>
                  </a:schemeClr>
                </a:solidFill>
              </a:defRPr>
            </a:lvl3pPr>
            <a:lvl4pPr marL="1371600" indent="0">
              <a:buNone/>
              <a:defRPr sz="1400" i="1">
                <a:solidFill>
                  <a:schemeClr val="tx1">
                    <a:lumMod val="75000"/>
                    <a:lumOff val="25000"/>
                  </a:schemeClr>
                </a:solidFill>
              </a:defRPr>
            </a:lvl4pPr>
            <a:lvl5pPr marL="1828800" indent="0">
              <a:buNone/>
              <a:defRPr sz="1400" i="1">
                <a:solidFill>
                  <a:schemeClr val="tx1">
                    <a:lumMod val="75000"/>
                    <a:lumOff val="25000"/>
                  </a:schemeClr>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xmlns="" id="{D269E74E-E12F-474D-8520-0AAEE930510D}"/>
              </a:ext>
            </a:extLst>
          </p:cNvPr>
          <p:cNvSpPr>
            <a:spLocks noGrp="1"/>
          </p:cNvSpPr>
          <p:nvPr>
            <p:ph type="dt" sz="half" idx="10"/>
          </p:nvPr>
        </p:nvSpPr>
        <p:spPr/>
        <p:txBody>
          <a:bodyPr/>
          <a:lstStyle/>
          <a:p>
            <a:fld id="{B00E1783-EEF8-44D1-A300-8D20A32BB2D3}" type="datetime1">
              <a:rPr lang="en-US" smtClean="0"/>
              <a:pPr/>
              <a:t>3/19/2020</a:t>
            </a:fld>
            <a:endParaRPr lang="en-US"/>
          </a:p>
        </p:txBody>
      </p:sp>
      <p:sp>
        <p:nvSpPr>
          <p:cNvPr id="5" name="Footer Placeholder 4">
            <a:extLst>
              <a:ext uri="{FF2B5EF4-FFF2-40B4-BE49-F238E27FC236}">
                <a16:creationId xmlns:a16="http://schemas.microsoft.com/office/drawing/2014/main" xmlns="" id="{B9568C84-3A49-4E3F-B2E7-4CE5D636B8CB}"/>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xmlns=""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xmlns="" id="{56D751D1-0AE0-4B49-A19D-74CA71D2C096}"/>
              </a:ext>
            </a:extLst>
          </p:cNvPr>
          <p:cNvSpPr/>
          <p:nvPr userDrawn="1"/>
        </p:nvSpPr>
        <p:spPr>
          <a:xfrm>
            <a:off x="687289" y="0"/>
            <a:ext cx="72000" cy="12710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xmlns="" id="{D4D4EAA8-8E55-45C3-BD00-531D549BB77D}"/>
              </a:ext>
            </a:extLst>
          </p:cNvPr>
          <p:cNvCxnSpPr/>
          <p:nvPr userDrawn="1"/>
        </p:nvCxnSpPr>
        <p:spPr>
          <a:xfrm>
            <a:off x="1068863" y="1528464"/>
            <a:ext cx="6309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xmlns="" id="{126D1C29-9D03-4CB6-B17E-D7DC93295F21}"/>
              </a:ext>
            </a:extLst>
          </p:cNvPr>
          <p:cNvSpPr>
            <a:spLocks noGrp="1"/>
          </p:cNvSpPr>
          <p:nvPr>
            <p:ph type="subTitle" idx="13" hasCustomPrompt="1"/>
          </p:nvPr>
        </p:nvSpPr>
        <p:spPr>
          <a:xfrm>
            <a:off x="929641" y="1669110"/>
            <a:ext cx="9971158" cy="692595"/>
          </a:xfrm>
        </p:spPr>
        <p:txBody>
          <a:bodyPr>
            <a:normAutofit/>
          </a:bodyPr>
          <a:lstStyle>
            <a:lvl1pPr marL="0" indent="0" algn="l">
              <a:buNone/>
              <a:defRPr sz="2500" b="1" i="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p>
        </p:txBody>
      </p:sp>
      <p:cxnSp>
        <p:nvCxnSpPr>
          <p:cNvPr id="13" name="Straight Connector 12">
            <a:extLst>
              <a:ext uri="{FF2B5EF4-FFF2-40B4-BE49-F238E27FC236}">
                <a16:creationId xmlns:a16="http://schemas.microsoft.com/office/drawing/2014/main" xmlns="" id="{F83713E2-6BCF-4CEB-A9B2-A0F540060B9B}"/>
              </a:ext>
            </a:extLst>
          </p:cNvPr>
          <p:cNvCxnSpPr>
            <a:cxnSpLocks/>
          </p:cNvCxnSpPr>
          <p:nvPr userDrawn="1"/>
        </p:nvCxnSpPr>
        <p:spPr>
          <a:xfrm>
            <a:off x="11190767" y="800959"/>
            <a:ext cx="1001233"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dirty="0"/>
              <a:t>20XX</a:t>
            </a:r>
          </a:p>
        </p:txBody>
      </p:sp>
      <p:cxnSp>
        <p:nvCxnSpPr>
          <p:cNvPr id="18" name="Straight Connector 17">
            <a:extLst>
              <a:ext uri="{FF2B5EF4-FFF2-40B4-BE49-F238E27FC236}">
                <a16:creationId xmlns:a16="http://schemas.microsoft.com/office/drawing/2014/main" xmlns="" id="{DB2A467A-5EC5-4E43-861E-F15D1E487F6D}"/>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93333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xmlns="" id="{1CF94AF4-4F78-4DA5-8571-FD66FFA6313D}"/>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AF248368-1908-4FA2-8871-C97A5210E96D}"/>
              </a:ext>
            </a:extLst>
          </p:cNvPr>
          <p:cNvSpPr>
            <a:spLocks noGrp="1"/>
          </p:cNvSpPr>
          <p:nvPr>
            <p:ph type="title" hasCustomPrompt="1"/>
          </p:nvPr>
        </p:nvSpPr>
        <p:spPr>
          <a:xfrm>
            <a:off x="1527521" y="546844"/>
            <a:ext cx="8997738" cy="1325563"/>
          </a:xfrm>
        </p:spPr>
        <p:txBody>
          <a:bodyPr/>
          <a:lstStyle>
            <a:lvl1pPr>
              <a:defRPr/>
            </a:lvl1pPr>
          </a:lstStyle>
          <a:p>
            <a:r>
              <a:rPr lang="en-US" dirty="0"/>
              <a:t>CONTENT SLIDE</a:t>
            </a:r>
          </a:p>
        </p:txBody>
      </p:sp>
      <p:sp>
        <p:nvSpPr>
          <p:cNvPr id="3" name="Content Placeholder 2">
            <a:extLst>
              <a:ext uri="{FF2B5EF4-FFF2-40B4-BE49-F238E27FC236}">
                <a16:creationId xmlns:a16="http://schemas.microsoft.com/office/drawing/2014/main" xmlns="" id="{CA18B931-E896-4471-A71A-819D3B682920}"/>
              </a:ext>
            </a:extLst>
          </p:cNvPr>
          <p:cNvSpPr>
            <a:spLocks noGrp="1"/>
          </p:cNvSpPr>
          <p:nvPr>
            <p:ph idx="1"/>
          </p:nvPr>
        </p:nvSpPr>
        <p:spPr>
          <a:xfrm>
            <a:off x="1527520" y="3581731"/>
            <a:ext cx="8997737" cy="2230464"/>
          </a:xfrm>
        </p:spPr>
        <p:txBody>
          <a:bodyPr>
            <a:normAutofit/>
          </a:bodyPr>
          <a:lstStyle>
            <a:lvl1pPr marL="0" indent="0">
              <a:lnSpc>
                <a:spcPct val="100000"/>
              </a:lnSpc>
              <a:spcBef>
                <a:spcPts val="600"/>
              </a:spcBef>
              <a:buNone/>
              <a:defRPr sz="1600" i="0">
                <a:solidFill>
                  <a:schemeClr val="bg1"/>
                </a:solidFill>
              </a:defRPr>
            </a:lvl1pPr>
            <a:lvl2pPr marL="457200" indent="0">
              <a:buNone/>
              <a:defRPr sz="1800" i="1">
                <a:solidFill>
                  <a:schemeClr val="bg1"/>
                </a:solidFill>
              </a:defRPr>
            </a:lvl2pPr>
            <a:lvl3pPr marL="914400" indent="0">
              <a:buNone/>
              <a:defRPr sz="1600" i="1">
                <a:solidFill>
                  <a:schemeClr val="bg1"/>
                </a:solidFill>
              </a:defRPr>
            </a:lvl3pPr>
            <a:lvl4pPr marL="1371600" indent="0">
              <a:buNone/>
              <a:defRPr sz="1400" i="1">
                <a:solidFill>
                  <a:schemeClr val="bg1"/>
                </a:solidFill>
              </a:defRPr>
            </a:lvl4pPr>
            <a:lvl5pPr marL="1828800" indent="0">
              <a:buNone/>
              <a:defRPr sz="1400" i="1">
                <a:solidFill>
                  <a:schemeClr val="bg1"/>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xmlns="" id="{D269E74E-E12F-474D-8520-0AAEE930510D}"/>
              </a:ext>
            </a:extLst>
          </p:cNvPr>
          <p:cNvSpPr>
            <a:spLocks noGrp="1"/>
          </p:cNvSpPr>
          <p:nvPr>
            <p:ph type="dt" sz="half" idx="10"/>
          </p:nvPr>
        </p:nvSpPr>
        <p:spPr/>
        <p:txBody>
          <a:bodyPr/>
          <a:lstStyle/>
          <a:p>
            <a:fld id="{38E8C37E-76B3-4A0D-BCD1-C5A52A858D66}" type="datetime1">
              <a:rPr lang="en-US" smtClean="0"/>
              <a:pPr/>
              <a:t>3/19/2020</a:t>
            </a:fld>
            <a:endParaRPr lang="en-US"/>
          </a:p>
        </p:txBody>
      </p:sp>
      <p:sp>
        <p:nvSpPr>
          <p:cNvPr id="5" name="Footer Placeholder 4">
            <a:extLst>
              <a:ext uri="{FF2B5EF4-FFF2-40B4-BE49-F238E27FC236}">
                <a16:creationId xmlns:a16="http://schemas.microsoft.com/office/drawing/2014/main" xmlns="" id="{B9568C84-3A49-4E3F-B2E7-4CE5D636B8CB}"/>
              </a:ext>
            </a:extLst>
          </p:cNvPr>
          <p:cNvSpPr>
            <a:spLocks noGrp="1"/>
          </p:cNvSpPr>
          <p:nvPr>
            <p:ph type="ftr" sz="quarter" idx="11"/>
          </p:nvPr>
        </p:nvSpPr>
        <p:spPr>
          <a:xfrm>
            <a:off x="590400" y="6159402"/>
            <a:ext cx="2788169" cy="365125"/>
          </a:xfrm>
        </p:spPr>
        <p:txBody>
          <a:bodyPr/>
          <a:lstStyle/>
          <a:p>
            <a:r>
              <a:rPr lang="en-US"/>
              <a:t>Presentation Title</a:t>
            </a:r>
          </a:p>
        </p:txBody>
      </p:sp>
      <p:sp>
        <p:nvSpPr>
          <p:cNvPr id="6" name="Slide Number Placeholder 5">
            <a:extLst>
              <a:ext uri="{FF2B5EF4-FFF2-40B4-BE49-F238E27FC236}">
                <a16:creationId xmlns:a16="http://schemas.microsoft.com/office/drawing/2014/main" xmlns=""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xmlns="" id="{56D751D1-0AE0-4B49-A19D-74CA71D2C096}"/>
              </a:ext>
            </a:extLst>
          </p:cNvPr>
          <p:cNvSpPr/>
          <p:nvPr userDrawn="1"/>
        </p:nvSpPr>
        <p:spPr>
          <a:xfrm>
            <a:off x="1285168" y="244717"/>
            <a:ext cx="72000" cy="10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xmlns="" id="{D4D4EAA8-8E55-45C3-BD00-531D549BB77D}"/>
              </a:ext>
            </a:extLst>
          </p:cNvPr>
          <p:cNvCxnSpPr/>
          <p:nvPr userDrawn="1"/>
        </p:nvCxnSpPr>
        <p:spPr>
          <a:xfrm>
            <a:off x="1666742" y="1616389"/>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xmlns="" id="{126D1C29-9D03-4CB6-B17E-D7DC93295F21}"/>
              </a:ext>
            </a:extLst>
          </p:cNvPr>
          <p:cNvSpPr>
            <a:spLocks noGrp="1"/>
          </p:cNvSpPr>
          <p:nvPr>
            <p:ph type="subTitle" idx="13" hasCustomPrompt="1"/>
          </p:nvPr>
        </p:nvSpPr>
        <p:spPr>
          <a:xfrm>
            <a:off x="1527520" y="1757035"/>
            <a:ext cx="8997737" cy="692595"/>
          </a:xfrm>
        </p:spPr>
        <p:txBody>
          <a:bodyPr>
            <a:normAutofit/>
          </a:bodyPr>
          <a:lstStyle>
            <a:lvl1pPr marL="0" indent="0" algn="l">
              <a:buNone/>
              <a:defRPr sz="25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p>
        </p:txBody>
      </p:sp>
      <p:cxnSp>
        <p:nvCxnSpPr>
          <p:cNvPr id="13" name="Straight Connector 12">
            <a:extLst>
              <a:ext uri="{FF2B5EF4-FFF2-40B4-BE49-F238E27FC236}">
                <a16:creationId xmlns:a16="http://schemas.microsoft.com/office/drawing/2014/main" xmlns="" id="{F83713E2-6BCF-4CEB-A9B2-A0F540060B9B}"/>
              </a:ext>
            </a:extLst>
          </p:cNvPr>
          <p:cNvCxnSpPr>
            <a:cxnSpLocks/>
          </p:cNvCxnSpPr>
          <p:nvPr userDrawn="1"/>
        </p:nvCxnSpPr>
        <p:spPr>
          <a:xfrm>
            <a:off x="10938200" y="1341281"/>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557CF87C-3640-450C-B0F1-EAD216661178}"/>
              </a:ext>
            </a:extLst>
          </p:cNvPr>
          <p:cNvSpPr>
            <a:spLocks noGrp="1"/>
          </p:cNvSpPr>
          <p:nvPr>
            <p:ph type="body" sz="quarter" idx="14" hasCustomPrompt="1"/>
          </p:nvPr>
        </p:nvSpPr>
        <p:spPr>
          <a:xfrm>
            <a:off x="10831016" y="1377655"/>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9" name="Straight Connector 18">
            <a:extLst>
              <a:ext uri="{FF2B5EF4-FFF2-40B4-BE49-F238E27FC236}">
                <a16:creationId xmlns:a16="http://schemas.microsoft.com/office/drawing/2014/main" xmlns="" id="{5FCDC761-E078-4116-B4FD-B0C88CDEB3DB}"/>
              </a:ext>
            </a:extLst>
          </p:cNvPr>
          <p:cNvCxnSpPr>
            <a:cxnSpLocks/>
          </p:cNvCxnSpPr>
          <p:nvPr userDrawn="1"/>
        </p:nvCxnSpPr>
        <p:spPr>
          <a:xfrm flipV="1">
            <a:off x="11663289" y="6300217"/>
            <a:ext cx="0" cy="31022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480265F1-E793-484F-ADC9-31450ADF8B0E}"/>
              </a:ext>
            </a:extLst>
          </p:cNvPr>
          <p:cNvCxnSpPr>
            <a:cxnSpLocks/>
          </p:cNvCxnSpPr>
          <p:nvPr userDrawn="1"/>
        </p:nvCxnSpPr>
        <p:spPr>
          <a:xfrm>
            <a:off x="256374" y="6168360"/>
            <a:ext cx="150841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8666882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DCC8FE21-4B79-46A0-A2D5-AA64AFC61971}"/>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AF248368-1908-4FA2-8871-C97A5210E96D}"/>
              </a:ext>
            </a:extLst>
          </p:cNvPr>
          <p:cNvSpPr>
            <a:spLocks noGrp="1"/>
          </p:cNvSpPr>
          <p:nvPr>
            <p:ph type="title" hasCustomPrompt="1"/>
          </p:nvPr>
        </p:nvSpPr>
        <p:spPr>
          <a:xfrm>
            <a:off x="1527519" y="1443655"/>
            <a:ext cx="4143555" cy="1536580"/>
          </a:xfrm>
        </p:spPr>
        <p:txBody>
          <a:bodyPr/>
          <a:lstStyle>
            <a:lvl1pPr>
              <a:defRPr/>
            </a:lvl1pPr>
          </a:lstStyle>
          <a:p>
            <a:r>
              <a:rPr lang="en-US" dirty="0"/>
              <a:t>CONTENT</a:t>
            </a:r>
            <a:br>
              <a:rPr lang="en-US" dirty="0"/>
            </a:br>
            <a:r>
              <a:rPr lang="en-US" dirty="0"/>
              <a:t>SLIDE</a:t>
            </a:r>
          </a:p>
        </p:txBody>
      </p:sp>
      <p:sp>
        <p:nvSpPr>
          <p:cNvPr id="3" name="Content Placeholder 2">
            <a:extLst>
              <a:ext uri="{FF2B5EF4-FFF2-40B4-BE49-F238E27FC236}">
                <a16:creationId xmlns:a16="http://schemas.microsoft.com/office/drawing/2014/main" xmlns="" id="{CA18B931-E896-4471-A71A-819D3B682920}"/>
              </a:ext>
            </a:extLst>
          </p:cNvPr>
          <p:cNvSpPr>
            <a:spLocks noGrp="1"/>
          </p:cNvSpPr>
          <p:nvPr>
            <p:ph idx="1"/>
          </p:nvPr>
        </p:nvSpPr>
        <p:spPr>
          <a:xfrm>
            <a:off x="5871409" y="2588054"/>
            <a:ext cx="5228216" cy="3122935"/>
          </a:xfrm>
        </p:spPr>
        <p:txBody>
          <a:bodyPr>
            <a:normAutofit/>
          </a:bodyPr>
          <a:lstStyle>
            <a:lvl1pPr marL="0" indent="0">
              <a:lnSpc>
                <a:spcPct val="100000"/>
              </a:lnSpc>
              <a:spcBef>
                <a:spcPts val="600"/>
              </a:spcBef>
              <a:buNone/>
              <a:defRPr sz="1600" i="0">
                <a:solidFill>
                  <a:schemeClr val="bg1"/>
                </a:solidFill>
              </a:defRPr>
            </a:lvl1pPr>
            <a:lvl2pPr marL="457200" indent="0">
              <a:buNone/>
              <a:defRPr sz="1800" i="1">
                <a:solidFill>
                  <a:schemeClr val="bg1"/>
                </a:solidFill>
              </a:defRPr>
            </a:lvl2pPr>
            <a:lvl3pPr marL="914400" indent="0">
              <a:buNone/>
              <a:defRPr sz="1600" i="1">
                <a:solidFill>
                  <a:schemeClr val="bg1"/>
                </a:solidFill>
              </a:defRPr>
            </a:lvl3pPr>
            <a:lvl4pPr marL="1371600" indent="0">
              <a:buNone/>
              <a:defRPr sz="1400" i="1">
                <a:solidFill>
                  <a:schemeClr val="bg1"/>
                </a:solidFill>
              </a:defRPr>
            </a:lvl4pPr>
            <a:lvl5pPr marL="1828800" indent="0">
              <a:buNone/>
              <a:defRPr sz="1400" i="1">
                <a:solidFill>
                  <a:schemeClr val="bg1"/>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xmlns="" id="{D269E74E-E12F-474D-8520-0AAEE930510D}"/>
              </a:ext>
            </a:extLst>
          </p:cNvPr>
          <p:cNvSpPr>
            <a:spLocks noGrp="1"/>
          </p:cNvSpPr>
          <p:nvPr>
            <p:ph type="dt" sz="half" idx="10"/>
          </p:nvPr>
        </p:nvSpPr>
        <p:spPr/>
        <p:txBody>
          <a:bodyPr/>
          <a:lstStyle/>
          <a:p>
            <a:fld id="{76D2C234-967A-4CF5-82BF-1AF9EBDCBA35}" type="datetime1">
              <a:rPr lang="en-US" smtClean="0"/>
              <a:pPr/>
              <a:t>3/19/2020</a:t>
            </a:fld>
            <a:endParaRPr lang="en-US"/>
          </a:p>
        </p:txBody>
      </p:sp>
      <p:sp>
        <p:nvSpPr>
          <p:cNvPr id="5" name="Footer Placeholder 4">
            <a:extLst>
              <a:ext uri="{FF2B5EF4-FFF2-40B4-BE49-F238E27FC236}">
                <a16:creationId xmlns:a16="http://schemas.microsoft.com/office/drawing/2014/main" xmlns="" id="{B9568C84-3A49-4E3F-B2E7-4CE5D636B8CB}"/>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xmlns=""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xmlns="" id="{56D751D1-0AE0-4B49-A19D-74CA71D2C096}"/>
              </a:ext>
            </a:extLst>
          </p:cNvPr>
          <p:cNvSpPr/>
          <p:nvPr userDrawn="1"/>
        </p:nvSpPr>
        <p:spPr>
          <a:xfrm>
            <a:off x="1285167" y="1684524"/>
            <a:ext cx="72000" cy="9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xmlns="" id="{D4D4EAA8-8E55-45C3-BD00-531D549BB77D}"/>
              </a:ext>
            </a:extLst>
          </p:cNvPr>
          <p:cNvCxnSpPr/>
          <p:nvPr userDrawn="1"/>
        </p:nvCxnSpPr>
        <p:spPr>
          <a:xfrm>
            <a:off x="1666741" y="2882481"/>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xmlns="" id="{126D1C29-9D03-4CB6-B17E-D7DC93295F21}"/>
              </a:ext>
            </a:extLst>
          </p:cNvPr>
          <p:cNvSpPr>
            <a:spLocks noGrp="1"/>
          </p:cNvSpPr>
          <p:nvPr>
            <p:ph type="subTitle" idx="13" hasCustomPrompt="1"/>
          </p:nvPr>
        </p:nvSpPr>
        <p:spPr>
          <a:xfrm>
            <a:off x="1527519" y="3023127"/>
            <a:ext cx="4143555" cy="692595"/>
          </a:xfrm>
        </p:spPr>
        <p:txBody>
          <a:bodyPr>
            <a:normAutofit/>
          </a:bodyPr>
          <a:lstStyle>
            <a:lvl1pPr marL="0" indent="0" algn="l">
              <a:buNone/>
              <a:defRPr sz="25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p>
        </p:txBody>
      </p:sp>
      <p:cxnSp>
        <p:nvCxnSpPr>
          <p:cNvPr id="13" name="Straight Connector 12">
            <a:extLst>
              <a:ext uri="{FF2B5EF4-FFF2-40B4-BE49-F238E27FC236}">
                <a16:creationId xmlns:a16="http://schemas.microsoft.com/office/drawing/2014/main" xmlns=""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xmlns="" id="{DB2A467A-5EC5-4E43-861E-F15D1E487F6D}"/>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82638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DCC8FE21-4B79-46A0-A2D5-AA64AFC61971}"/>
              </a:ext>
            </a:extLst>
          </p:cNvPr>
          <p:cNvSpPr/>
          <p:nvPr userDrawn="1"/>
        </p:nvSpPr>
        <p:spPr>
          <a:xfrm>
            <a:off x="6096000" y="0"/>
            <a:ext cx="6096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AF248368-1908-4FA2-8871-C97A5210E96D}"/>
              </a:ext>
            </a:extLst>
          </p:cNvPr>
          <p:cNvSpPr>
            <a:spLocks noGrp="1"/>
          </p:cNvSpPr>
          <p:nvPr>
            <p:ph type="title" hasCustomPrompt="1"/>
          </p:nvPr>
        </p:nvSpPr>
        <p:spPr>
          <a:xfrm>
            <a:off x="1527519" y="1700327"/>
            <a:ext cx="4143555" cy="1536580"/>
          </a:xfrm>
        </p:spPr>
        <p:txBody>
          <a:bodyPr/>
          <a:lstStyle>
            <a:lvl1pPr>
              <a:defRPr>
                <a:gradFill flip="none" rotWithShape="1">
                  <a:gsLst>
                    <a:gs pos="0">
                      <a:schemeClr val="bg2"/>
                    </a:gs>
                    <a:gs pos="100000">
                      <a:schemeClr val="accent1"/>
                    </a:gs>
                  </a:gsLst>
                  <a:lin ang="0" scaled="1"/>
                  <a:tileRect/>
                </a:gradFill>
              </a:defRPr>
            </a:lvl1pPr>
          </a:lstStyle>
          <a:p>
            <a:r>
              <a:rPr lang="en-US" dirty="0"/>
              <a:t>CONTENT</a:t>
            </a:r>
            <a:br>
              <a:rPr lang="en-US" dirty="0"/>
            </a:br>
            <a:r>
              <a:rPr lang="en-US" dirty="0"/>
              <a:t>SLIDE</a:t>
            </a:r>
          </a:p>
        </p:txBody>
      </p:sp>
      <p:sp>
        <p:nvSpPr>
          <p:cNvPr id="3" name="Content Placeholder 2">
            <a:extLst>
              <a:ext uri="{FF2B5EF4-FFF2-40B4-BE49-F238E27FC236}">
                <a16:creationId xmlns:a16="http://schemas.microsoft.com/office/drawing/2014/main" xmlns="" id="{CA18B931-E896-4471-A71A-819D3B682920}"/>
              </a:ext>
            </a:extLst>
          </p:cNvPr>
          <p:cNvSpPr>
            <a:spLocks noGrp="1"/>
          </p:cNvSpPr>
          <p:nvPr>
            <p:ph idx="1"/>
          </p:nvPr>
        </p:nvSpPr>
        <p:spPr>
          <a:xfrm>
            <a:off x="6914145" y="2138878"/>
            <a:ext cx="4361941" cy="3122935"/>
          </a:xfrm>
        </p:spPr>
        <p:txBody>
          <a:bodyPr>
            <a:normAutofit/>
          </a:bodyPr>
          <a:lstStyle>
            <a:lvl1pPr marL="0" indent="0">
              <a:lnSpc>
                <a:spcPct val="100000"/>
              </a:lnSpc>
              <a:spcBef>
                <a:spcPts val="600"/>
              </a:spcBef>
              <a:buNone/>
              <a:defRPr sz="1600" i="0">
                <a:solidFill>
                  <a:schemeClr val="bg1"/>
                </a:solidFill>
              </a:defRPr>
            </a:lvl1pPr>
            <a:lvl2pPr marL="457200" indent="0">
              <a:buNone/>
              <a:defRPr sz="1800" i="1">
                <a:solidFill>
                  <a:schemeClr val="bg1"/>
                </a:solidFill>
              </a:defRPr>
            </a:lvl2pPr>
            <a:lvl3pPr marL="914400" indent="0">
              <a:buNone/>
              <a:defRPr sz="1600" i="1">
                <a:solidFill>
                  <a:schemeClr val="bg1"/>
                </a:solidFill>
              </a:defRPr>
            </a:lvl3pPr>
            <a:lvl4pPr marL="1371600" indent="0">
              <a:buNone/>
              <a:defRPr sz="1400" i="1">
                <a:solidFill>
                  <a:schemeClr val="bg1"/>
                </a:solidFill>
              </a:defRPr>
            </a:lvl4pPr>
            <a:lvl5pPr marL="1828800" indent="0">
              <a:buNone/>
              <a:defRPr sz="1400" i="1">
                <a:solidFill>
                  <a:schemeClr val="bg1"/>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xmlns="" id="{D269E74E-E12F-474D-8520-0AAEE930510D}"/>
              </a:ext>
            </a:extLst>
          </p:cNvPr>
          <p:cNvSpPr>
            <a:spLocks noGrp="1"/>
          </p:cNvSpPr>
          <p:nvPr>
            <p:ph type="dt" sz="half" idx="10"/>
          </p:nvPr>
        </p:nvSpPr>
        <p:spPr/>
        <p:txBody>
          <a:bodyPr/>
          <a:lstStyle/>
          <a:p>
            <a:fld id="{A19865D4-BE98-46E3-A6B7-4F34A5E5D254}" type="datetime1">
              <a:rPr lang="en-US" smtClean="0"/>
              <a:pPr/>
              <a:t>3/19/2020</a:t>
            </a:fld>
            <a:endParaRPr lang="en-US"/>
          </a:p>
        </p:txBody>
      </p:sp>
      <p:sp>
        <p:nvSpPr>
          <p:cNvPr id="5" name="Footer Placeholder 4">
            <a:extLst>
              <a:ext uri="{FF2B5EF4-FFF2-40B4-BE49-F238E27FC236}">
                <a16:creationId xmlns:a16="http://schemas.microsoft.com/office/drawing/2014/main" xmlns="" id="{B9568C84-3A49-4E3F-B2E7-4CE5D636B8CB}"/>
              </a:ext>
            </a:extLst>
          </p:cNvPr>
          <p:cNvSpPr>
            <a:spLocks noGrp="1"/>
          </p:cNvSpPr>
          <p:nvPr>
            <p:ph type="ftr" sz="quarter" idx="11"/>
          </p:nvPr>
        </p:nvSpPr>
        <p:spPr/>
        <p:txBody>
          <a:bodyPr/>
          <a:lstStyle>
            <a:lvl1pPr>
              <a:defRPr>
                <a:solidFill>
                  <a:schemeClr val="accent1"/>
                </a:solidFill>
              </a:defRPr>
            </a:lvl1pPr>
          </a:lstStyle>
          <a:p>
            <a:r>
              <a:rPr lang="en-US"/>
              <a:t>Presentation Title</a:t>
            </a:r>
          </a:p>
        </p:txBody>
      </p:sp>
      <p:sp>
        <p:nvSpPr>
          <p:cNvPr id="6" name="Slide Number Placeholder 5">
            <a:extLst>
              <a:ext uri="{FF2B5EF4-FFF2-40B4-BE49-F238E27FC236}">
                <a16:creationId xmlns:a16="http://schemas.microsoft.com/office/drawing/2014/main" xmlns=""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xmlns="" id="{56D751D1-0AE0-4B49-A19D-74CA71D2C096}"/>
              </a:ext>
            </a:extLst>
          </p:cNvPr>
          <p:cNvSpPr/>
          <p:nvPr userDrawn="1"/>
        </p:nvSpPr>
        <p:spPr>
          <a:xfrm>
            <a:off x="1285167" y="1941196"/>
            <a:ext cx="72000" cy="93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xmlns="" id="{D4D4EAA8-8E55-45C3-BD00-531D549BB77D}"/>
              </a:ext>
            </a:extLst>
          </p:cNvPr>
          <p:cNvCxnSpPr/>
          <p:nvPr userDrawn="1"/>
        </p:nvCxnSpPr>
        <p:spPr>
          <a:xfrm>
            <a:off x="1666741" y="3139153"/>
            <a:ext cx="63093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xmlns="" id="{126D1C29-9D03-4CB6-B17E-D7DC93295F21}"/>
              </a:ext>
            </a:extLst>
          </p:cNvPr>
          <p:cNvSpPr>
            <a:spLocks noGrp="1"/>
          </p:cNvSpPr>
          <p:nvPr>
            <p:ph type="subTitle" idx="13" hasCustomPrompt="1"/>
          </p:nvPr>
        </p:nvSpPr>
        <p:spPr>
          <a:xfrm>
            <a:off x="1527519" y="3279799"/>
            <a:ext cx="4143555" cy="692595"/>
          </a:xfrm>
        </p:spPr>
        <p:txBody>
          <a:bodyPr>
            <a:normAutofit/>
          </a:bodyPr>
          <a:lstStyle>
            <a:lvl1pPr marL="0" indent="0" algn="l">
              <a:buNone/>
              <a:defRPr sz="2500" b="1" i="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p>
        </p:txBody>
      </p:sp>
      <p:cxnSp>
        <p:nvCxnSpPr>
          <p:cNvPr id="13" name="Straight Connector 12">
            <a:extLst>
              <a:ext uri="{FF2B5EF4-FFF2-40B4-BE49-F238E27FC236}">
                <a16:creationId xmlns:a16="http://schemas.microsoft.com/office/drawing/2014/main" xmlns=""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xmlns="" id="{DB2A467A-5EC5-4E43-861E-F15D1E487F6D}"/>
              </a:ext>
            </a:extLst>
          </p:cNvPr>
          <p:cNvCxnSpPr>
            <a:cxnSpLocks/>
          </p:cNvCxnSpPr>
          <p:nvPr userDrawn="1"/>
        </p:nvCxnSpPr>
        <p:spPr>
          <a:xfrm>
            <a:off x="0" y="6168360"/>
            <a:ext cx="176479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473056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C2864D1B-05AA-49BC-BA1A-52FAC02DA923}"/>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CDF4F6DA-C141-44B8-A3D2-B717A87A83C8}"/>
              </a:ext>
            </a:extLst>
          </p:cNvPr>
          <p:cNvSpPr>
            <a:spLocks noGrp="1"/>
          </p:cNvSpPr>
          <p:nvPr>
            <p:ph type="title" hasCustomPrompt="1"/>
          </p:nvPr>
        </p:nvSpPr>
        <p:spPr>
          <a:xfrm>
            <a:off x="928800" y="2316701"/>
            <a:ext cx="10515600" cy="1500187"/>
          </a:xfrm>
        </p:spPr>
        <p:txBody>
          <a:bodyPr anchor="b">
            <a:normAutofit/>
          </a:bodyPr>
          <a:lstStyle>
            <a:lvl1pPr>
              <a:defRPr sz="4000"/>
            </a:lvl1pPr>
          </a:lstStyle>
          <a:p>
            <a:r>
              <a:rPr lang="en-US" dirty="0"/>
              <a:t>SECTION</a:t>
            </a:r>
            <a:br>
              <a:rPr lang="en-US" dirty="0"/>
            </a:br>
            <a:r>
              <a:rPr lang="en-US" dirty="0"/>
              <a:t>DIVIDER SLIDE</a:t>
            </a:r>
          </a:p>
        </p:txBody>
      </p:sp>
      <p:sp>
        <p:nvSpPr>
          <p:cNvPr id="3" name="Text Placeholder 2">
            <a:extLst>
              <a:ext uri="{FF2B5EF4-FFF2-40B4-BE49-F238E27FC236}">
                <a16:creationId xmlns:a16="http://schemas.microsoft.com/office/drawing/2014/main" xmlns="" id="{692DD7E2-5C7F-4027-B814-C7CC0E8D95A4}"/>
              </a:ext>
            </a:extLst>
          </p:cNvPr>
          <p:cNvSpPr>
            <a:spLocks noGrp="1"/>
          </p:cNvSpPr>
          <p:nvPr>
            <p:ph type="body" idx="1" hasCustomPrompt="1"/>
          </p:nvPr>
        </p:nvSpPr>
        <p:spPr>
          <a:xfrm>
            <a:off x="928800" y="4083026"/>
            <a:ext cx="10515600" cy="770328"/>
          </a:xfr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500" b="1" i="0" kern="1200" dirty="0" smtClean="0">
                <a:solidFill>
                  <a:schemeClr val="tx2"/>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Subtitle</a:t>
            </a:r>
          </a:p>
        </p:txBody>
      </p:sp>
      <p:sp>
        <p:nvSpPr>
          <p:cNvPr id="4" name="Date Placeholder 3">
            <a:extLst>
              <a:ext uri="{FF2B5EF4-FFF2-40B4-BE49-F238E27FC236}">
                <a16:creationId xmlns:a16="http://schemas.microsoft.com/office/drawing/2014/main" xmlns="" id="{B3702D73-8A0A-45AB-A4F6-F8D00BF25845}"/>
              </a:ext>
            </a:extLst>
          </p:cNvPr>
          <p:cNvSpPr>
            <a:spLocks noGrp="1"/>
          </p:cNvSpPr>
          <p:nvPr>
            <p:ph type="dt" sz="half" idx="10"/>
          </p:nvPr>
        </p:nvSpPr>
        <p:spPr/>
        <p:txBody>
          <a:bodyPr/>
          <a:lstStyle/>
          <a:p>
            <a:fld id="{055060C0-AC53-4D64-ABD7-4A55C0A77859}" type="datetime1">
              <a:rPr lang="en-US" smtClean="0"/>
              <a:pPr/>
              <a:t>3/19/2020</a:t>
            </a:fld>
            <a:endParaRPr lang="en-US"/>
          </a:p>
        </p:txBody>
      </p:sp>
      <p:sp>
        <p:nvSpPr>
          <p:cNvPr id="5" name="Footer Placeholder 4">
            <a:extLst>
              <a:ext uri="{FF2B5EF4-FFF2-40B4-BE49-F238E27FC236}">
                <a16:creationId xmlns:a16="http://schemas.microsoft.com/office/drawing/2014/main" xmlns="" id="{1AABD5BA-639F-449E-A055-BE79772AE949}"/>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xmlns="" id="{3BB626F1-D33A-4FC7-A75F-B53331D9D527}"/>
              </a:ext>
            </a:extLst>
          </p:cNvPr>
          <p:cNvSpPr>
            <a:spLocks noGrp="1"/>
          </p:cNvSpPr>
          <p:nvPr>
            <p:ph type="sldNum" sz="quarter" idx="12"/>
          </p:nvPr>
        </p:nvSpPr>
        <p:spPr/>
        <p:txBody>
          <a:bodyPr/>
          <a:lstStyle/>
          <a:p>
            <a:fld id="{95CBEC59-7FF9-4688-98DF-89832A0C9025}" type="slidenum">
              <a:rPr lang="en-US" smtClean="0"/>
              <a:pPr/>
              <a:t>‹#›</a:t>
            </a:fld>
            <a:endParaRPr lang="en-US"/>
          </a:p>
        </p:txBody>
      </p:sp>
      <p:cxnSp>
        <p:nvCxnSpPr>
          <p:cNvPr id="7" name="Straight Connector 6">
            <a:extLst>
              <a:ext uri="{FF2B5EF4-FFF2-40B4-BE49-F238E27FC236}">
                <a16:creationId xmlns:a16="http://schemas.microsoft.com/office/drawing/2014/main" xmlns="" id="{7900A71E-3FCF-4E9F-9CE1-574118517636}"/>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xmlns="" id="{FACAE552-11D7-45BF-8B66-071AE054F7B4}"/>
              </a:ext>
            </a:extLst>
          </p:cNvPr>
          <p:cNvSpPr/>
          <p:nvPr userDrawn="1"/>
        </p:nvSpPr>
        <p:spPr>
          <a:xfrm>
            <a:off x="687289" y="0"/>
            <a:ext cx="72000" cy="36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xmlns="" id="{A14F7723-8043-4A0B-B2AB-BCF5A44ED246}"/>
              </a:ext>
            </a:extLst>
          </p:cNvPr>
          <p:cNvCxnSpPr/>
          <p:nvPr userDrawn="1"/>
        </p:nvCxnSpPr>
        <p:spPr>
          <a:xfrm>
            <a:off x="1068863" y="3940727"/>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75E0C289-2BC1-4B83-96F5-C1B9E010D027}"/>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xmlns="" id="{5F65E082-5015-4DA2-9655-AE200511FDBE}"/>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4" name="Straight Connector 13">
            <a:extLst>
              <a:ext uri="{FF2B5EF4-FFF2-40B4-BE49-F238E27FC236}">
                <a16:creationId xmlns:a16="http://schemas.microsoft.com/office/drawing/2014/main" xmlns="" id="{5CB5B0FB-5693-42A3-BD99-CA01387F8DFE}"/>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3936540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C2864D1B-05AA-49BC-BA1A-52FAC02DA923}"/>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CDF4F6DA-C141-44B8-A3D2-B717A87A83C8}"/>
              </a:ext>
            </a:extLst>
          </p:cNvPr>
          <p:cNvSpPr>
            <a:spLocks noGrp="1"/>
          </p:cNvSpPr>
          <p:nvPr>
            <p:ph type="title" hasCustomPrompt="1"/>
          </p:nvPr>
        </p:nvSpPr>
        <p:spPr>
          <a:xfrm>
            <a:off x="928800" y="2781919"/>
            <a:ext cx="10515600" cy="1500187"/>
          </a:xfrm>
        </p:spPr>
        <p:txBody>
          <a:bodyPr anchor="b">
            <a:normAutofit/>
          </a:bodyPr>
          <a:lstStyle>
            <a:lvl1pPr>
              <a:defRPr sz="4000"/>
            </a:lvl1pPr>
          </a:lstStyle>
          <a:p>
            <a:r>
              <a:rPr lang="en-US" dirty="0"/>
              <a:t>SECTION</a:t>
            </a:r>
            <a:br>
              <a:rPr lang="en-US" dirty="0"/>
            </a:br>
            <a:r>
              <a:rPr lang="en-US" dirty="0"/>
              <a:t>DIVIDER SLIDE</a:t>
            </a:r>
          </a:p>
        </p:txBody>
      </p:sp>
      <p:sp>
        <p:nvSpPr>
          <p:cNvPr id="3" name="Text Placeholder 2">
            <a:extLst>
              <a:ext uri="{FF2B5EF4-FFF2-40B4-BE49-F238E27FC236}">
                <a16:creationId xmlns:a16="http://schemas.microsoft.com/office/drawing/2014/main" xmlns="" id="{692DD7E2-5C7F-4027-B814-C7CC0E8D95A4}"/>
              </a:ext>
            </a:extLst>
          </p:cNvPr>
          <p:cNvSpPr>
            <a:spLocks noGrp="1"/>
          </p:cNvSpPr>
          <p:nvPr>
            <p:ph type="body" idx="1" hasCustomPrompt="1"/>
          </p:nvPr>
        </p:nvSpPr>
        <p:spPr>
          <a:xfrm>
            <a:off x="928800" y="4548244"/>
            <a:ext cx="10515600" cy="770328"/>
          </a:xfr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500" b="1" i="0" kern="1200" dirty="0" smtClean="0">
                <a:solidFill>
                  <a:schemeClr val="tx2"/>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Subtitle</a:t>
            </a:r>
          </a:p>
        </p:txBody>
      </p:sp>
      <p:sp>
        <p:nvSpPr>
          <p:cNvPr id="4" name="Date Placeholder 3">
            <a:extLst>
              <a:ext uri="{FF2B5EF4-FFF2-40B4-BE49-F238E27FC236}">
                <a16:creationId xmlns:a16="http://schemas.microsoft.com/office/drawing/2014/main" xmlns="" id="{B3702D73-8A0A-45AB-A4F6-F8D00BF25845}"/>
              </a:ext>
            </a:extLst>
          </p:cNvPr>
          <p:cNvSpPr>
            <a:spLocks noGrp="1"/>
          </p:cNvSpPr>
          <p:nvPr>
            <p:ph type="dt" sz="half" idx="10"/>
          </p:nvPr>
        </p:nvSpPr>
        <p:spPr/>
        <p:txBody>
          <a:bodyPr/>
          <a:lstStyle/>
          <a:p>
            <a:fld id="{DD6BC66F-F4C2-4254-902A-540C5FFDD766}" type="datetime1">
              <a:rPr lang="en-US" smtClean="0"/>
              <a:pPr/>
              <a:t>3/19/2020</a:t>
            </a:fld>
            <a:endParaRPr lang="en-US"/>
          </a:p>
        </p:txBody>
      </p:sp>
      <p:sp>
        <p:nvSpPr>
          <p:cNvPr id="5" name="Footer Placeholder 4">
            <a:extLst>
              <a:ext uri="{FF2B5EF4-FFF2-40B4-BE49-F238E27FC236}">
                <a16:creationId xmlns:a16="http://schemas.microsoft.com/office/drawing/2014/main" xmlns="" id="{1AABD5BA-639F-449E-A055-BE79772AE949}"/>
              </a:ext>
            </a:extLst>
          </p:cNvPr>
          <p:cNvSpPr>
            <a:spLocks noGrp="1"/>
          </p:cNvSpPr>
          <p:nvPr>
            <p:ph type="ftr" sz="quarter" idx="11"/>
          </p:nvPr>
        </p:nvSpPr>
        <p:spPr>
          <a:xfrm>
            <a:off x="928800" y="6159402"/>
            <a:ext cx="2919886" cy="365125"/>
          </a:xfrm>
        </p:spPr>
        <p:txBody>
          <a:bodyPr/>
          <a:lstStyle/>
          <a:p>
            <a:r>
              <a:rPr lang="en-US"/>
              <a:t>Presentation Title</a:t>
            </a:r>
          </a:p>
        </p:txBody>
      </p:sp>
      <p:sp>
        <p:nvSpPr>
          <p:cNvPr id="6" name="Slide Number Placeholder 5">
            <a:extLst>
              <a:ext uri="{FF2B5EF4-FFF2-40B4-BE49-F238E27FC236}">
                <a16:creationId xmlns:a16="http://schemas.microsoft.com/office/drawing/2014/main" xmlns="" id="{3BB626F1-D33A-4FC7-A75F-B53331D9D527}"/>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8" name="Rectangle 7">
            <a:extLst>
              <a:ext uri="{FF2B5EF4-FFF2-40B4-BE49-F238E27FC236}">
                <a16:creationId xmlns:a16="http://schemas.microsoft.com/office/drawing/2014/main" xmlns="" id="{FACAE552-11D7-45BF-8B66-071AE054F7B4}"/>
              </a:ext>
            </a:extLst>
          </p:cNvPr>
          <p:cNvSpPr/>
          <p:nvPr userDrawn="1"/>
        </p:nvSpPr>
        <p:spPr>
          <a:xfrm>
            <a:off x="687289" y="3186000"/>
            <a:ext cx="72000" cy="36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xmlns="" id="{A14F7723-8043-4A0B-B2AB-BCF5A44ED246}"/>
              </a:ext>
            </a:extLst>
          </p:cNvPr>
          <p:cNvCxnSpPr/>
          <p:nvPr userDrawn="1"/>
        </p:nvCxnSpPr>
        <p:spPr>
          <a:xfrm>
            <a:off x="1068863" y="4405945"/>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75E0C289-2BC1-4B83-96F5-C1B9E010D027}"/>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xmlns="" id="{5F65E082-5015-4DA2-9655-AE200511FDBE}"/>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4" name="Straight Connector 13">
            <a:extLst>
              <a:ext uri="{FF2B5EF4-FFF2-40B4-BE49-F238E27FC236}">
                <a16:creationId xmlns:a16="http://schemas.microsoft.com/office/drawing/2014/main" xmlns="" id="{5CB5B0FB-5693-42A3-BD99-CA01387F8DFE}"/>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5719562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F4F6DA-C141-44B8-A3D2-B717A87A83C8}"/>
              </a:ext>
            </a:extLst>
          </p:cNvPr>
          <p:cNvSpPr>
            <a:spLocks noGrp="1"/>
          </p:cNvSpPr>
          <p:nvPr>
            <p:ph type="title" hasCustomPrompt="1"/>
          </p:nvPr>
        </p:nvSpPr>
        <p:spPr>
          <a:xfrm>
            <a:off x="1698820" y="4537309"/>
            <a:ext cx="9384760" cy="915873"/>
          </a:xfrm>
        </p:spPr>
        <p:txBody>
          <a:bodyPr anchor="b">
            <a:normAutofit/>
          </a:bodyPr>
          <a:lstStyle>
            <a:lvl1pPr>
              <a:defRPr sz="4000">
                <a:gradFill>
                  <a:gsLst>
                    <a:gs pos="0">
                      <a:schemeClr val="bg2"/>
                    </a:gs>
                    <a:gs pos="100000">
                      <a:schemeClr val="accent1"/>
                    </a:gs>
                  </a:gsLst>
                  <a:lin ang="0" scaled="1"/>
                </a:gradFill>
              </a:defRPr>
            </a:lvl1pPr>
          </a:lstStyle>
          <a:p>
            <a:r>
              <a:rPr lang="en-US" dirty="0"/>
              <a:t>SECTION DIVIDER SLIDE</a:t>
            </a:r>
          </a:p>
        </p:txBody>
      </p:sp>
      <p:sp>
        <p:nvSpPr>
          <p:cNvPr id="19" name="Rectangle 18">
            <a:extLst>
              <a:ext uri="{FF2B5EF4-FFF2-40B4-BE49-F238E27FC236}">
                <a16:creationId xmlns:a16="http://schemas.microsoft.com/office/drawing/2014/main" xmlns="" id="{2ABAA4CC-3D2B-49F9-B077-001CA4738B89}"/>
              </a:ext>
            </a:extLst>
          </p:cNvPr>
          <p:cNvSpPr/>
          <p:nvPr userDrawn="1"/>
        </p:nvSpPr>
        <p:spPr>
          <a:xfrm>
            <a:off x="0" y="0"/>
            <a:ext cx="12192000" cy="4446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xmlns="" id="{B3702D73-8A0A-45AB-A4F6-F8D00BF25845}"/>
              </a:ext>
            </a:extLst>
          </p:cNvPr>
          <p:cNvSpPr>
            <a:spLocks noGrp="1"/>
          </p:cNvSpPr>
          <p:nvPr>
            <p:ph type="dt" sz="half" idx="10"/>
          </p:nvPr>
        </p:nvSpPr>
        <p:spPr/>
        <p:txBody>
          <a:bodyPr/>
          <a:lstStyle/>
          <a:p>
            <a:fld id="{734453F6-9CD2-44E4-BBC5-2899F0ED8F61}" type="datetime1">
              <a:rPr lang="en-US" smtClean="0"/>
              <a:pPr/>
              <a:t>3/19/2020</a:t>
            </a:fld>
            <a:endParaRPr lang="en-US"/>
          </a:p>
        </p:txBody>
      </p:sp>
      <p:sp>
        <p:nvSpPr>
          <p:cNvPr id="5" name="Footer Placeholder 4">
            <a:extLst>
              <a:ext uri="{FF2B5EF4-FFF2-40B4-BE49-F238E27FC236}">
                <a16:creationId xmlns:a16="http://schemas.microsoft.com/office/drawing/2014/main" xmlns="" id="{1AABD5BA-639F-449E-A055-BE79772AE949}"/>
              </a:ext>
            </a:extLst>
          </p:cNvPr>
          <p:cNvSpPr>
            <a:spLocks noGrp="1"/>
          </p:cNvSpPr>
          <p:nvPr>
            <p:ph type="ftr" sz="quarter" idx="11"/>
          </p:nvPr>
        </p:nvSpPr>
        <p:spPr>
          <a:xfrm>
            <a:off x="1698819" y="6159402"/>
            <a:ext cx="2616158" cy="384202"/>
          </a:xfrm>
        </p:spPr>
        <p:txBody>
          <a:bodyPr/>
          <a:lstStyle>
            <a:lvl1pPr>
              <a:defRPr>
                <a:solidFill>
                  <a:schemeClr val="accent1"/>
                </a:solidFill>
              </a:defRPr>
            </a:lvl1pPr>
          </a:lstStyle>
          <a:p>
            <a:r>
              <a:rPr lang="en-US"/>
              <a:t>Presentation Title</a:t>
            </a:r>
          </a:p>
        </p:txBody>
      </p:sp>
      <p:sp>
        <p:nvSpPr>
          <p:cNvPr id="6" name="Slide Number Placeholder 5">
            <a:extLst>
              <a:ext uri="{FF2B5EF4-FFF2-40B4-BE49-F238E27FC236}">
                <a16:creationId xmlns:a16="http://schemas.microsoft.com/office/drawing/2014/main" xmlns="" id="{3BB626F1-D33A-4FC7-A75F-B53331D9D527}"/>
              </a:ext>
            </a:extLst>
          </p:cNvPr>
          <p:cNvSpPr>
            <a:spLocks noGrp="1"/>
          </p:cNvSpPr>
          <p:nvPr>
            <p:ph type="sldNum" sz="quarter" idx="12"/>
          </p:nvPr>
        </p:nvSpPr>
        <p:spPr/>
        <p:txBody>
          <a:bodyPr/>
          <a:lstStyle>
            <a:lvl1pPr>
              <a:defRPr>
                <a:solidFill>
                  <a:schemeClr val="accent1"/>
                </a:solidFill>
              </a:defRPr>
            </a:lvl1pPr>
          </a:lstStyle>
          <a:p>
            <a:fld id="{95CBEC59-7FF9-4688-98DF-89832A0C9025}" type="slidenum">
              <a:rPr lang="en-US" smtClean="0"/>
              <a:pPr/>
              <a:t>‹#›</a:t>
            </a:fld>
            <a:endParaRPr lang="en-US"/>
          </a:p>
        </p:txBody>
      </p:sp>
      <p:cxnSp>
        <p:nvCxnSpPr>
          <p:cNvPr id="12" name="Straight Connector 11">
            <a:extLst>
              <a:ext uri="{FF2B5EF4-FFF2-40B4-BE49-F238E27FC236}">
                <a16:creationId xmlns:a16="http://schemas.microsoft.com/office/drawing/2014/main" xmlns="" id="{75E0C289-2BC1-4B83-96F5-C1B9E010D027}"/>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xmlns="" id="{5F65E082-5015-4DA2-9655-AE200511FDBE}"/>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4" name="Straight Connector 13">
            <a:extLst>
              <a:ext uri="{FF2B5EF4-FFF2-40B4-BE49-F238E27FC236}">
                <a16:creationId xmlns:a16="http://schemas.microsoft.com/office/drawing/2014/main" xmlns="" id="{5CB5B0FB-5693-42A3-BD99-CA01387F8DFE}"/>
              </a:ext>
            </a:extLst>
          </p:cNvPr>
          <p:cNvCxnSpPr>
            <a:cxnSpLocks/>
          </p:cNvCxnSpPr>
          <p:nvPr userDrawn="1"/>
        </p:nvCxnSpPr>
        <p:spPr>
          <a:xfrm rot="16200000">
            <a:off x="11384397" y="6579108"/>
            <a:ext cx="557784"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xmlns="" id="{E2523DB2-F162-4E92-B6E1-B5E87D5D8ACF}"/>
              </a:ext>
            </a:extLst>
          </p:cNvPr>
          <p:cNvSpPr/>
          <p:nvPr userDrawn="1"/>
        </p:nvSpPr>
        <p:spPr>
          <a:xfrm>
            <a:off x="1283369" y="4914000"/>
            <a:ext cx="72000" cy="1944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 Placeholder 2">
            <a:extLst>
              <a:ext uri="{FF2B5EF4-FFF2-40B4-BE49-F238E27FC236}">
                <a16:creationId xmlns:a16="http://schemas.microsoft.com/office/drawing/2014/main" xmlns="" id="{316CC9B7-E806-4C95-96A5-EEEEBB4E99A0}"/>
              </a:ext>
            </a:extLst>
          </p:cNvPr>
          <p:cNvSpPr>
            <a:spLocks noGrp="1"/>
          </p:cNvSpPr>
          <p:nvPr>
            <p:ph type="body" idx="1" hasCustomPrompt="1"/>
          </p:nvPr>
        </p:nvSpPr>
        <p:spPr>
          <a:xfrm>
            <a:off x="1698820" y="5702936"/>
            <a:ext cx="9384760" cy="526936"/>
          </a:xfr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500" b="1" i="0" kern="1200" dirty="0" smtClean="0">
                <a:solidFill>
                  <a:schemeClr val="accent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Subtitle</a:t>
            </a:r>
          </a:p>
        </p:txBody>
      </p:sp>
      <p:cxnSp>
        <p:nvCxnSpPr>
          <p:cNvPr id="21" name="Straight Connector 20">
            <a:extLst>
              <a:ext uri="{FF2B5EF4-FFF2-40B4-BE49-F238E27FC236}">
                <a16:creationId xmlns:a16="http://schemas.microsoft.com/office/drawing/2014/main" xmlns="" id="{595F7760-B839-4F89-B618-3371C8B08414}"/>
              </a:ext>
            </a:extLst>
          </p:cNvPr>
          <p:cNvCxnSpPr/>
          <p:nvPr userDrawn="1"/>
        </p:nvCxnSpPr>
        <p:spPr>
          <a:xfrm>
            <a:off x="1838883" y="5560637"/>
            <a:ext cx="6309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2602071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B37245BE-F984-498B-9CBB-C4DDD775060D}"/>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CDF4F6DA-C141-44B8-A3D2-B717A87A83C8}"/>
              </a:ext>
            </a:extLst>
          </p:cNvPr>
          <p:cNvSpPr>
            <a:spLocks noGrp="1"/>
          </p:cNvSpPr>
          <p:nvPr>
            <p:ph type="title" hasCustomPrompt="1"/>
          </p:nvPr>
        </p:nvSpPr>
        <p:spPr>
          <a:xfrm>
            <a:off x="1527520" y="2316701"/>
            <a:ext cx="9556063" cy="1500187"/>
          </a:xfrm>
        </p:spPr>
        <p:txBody>
          <a:bodyPr anchor="b">
            <a:normAutofit/>
          </a:bodyPr>
          <a:lstStyle>
            <a:lvl1pPr>
              <a:defRPr sz="4000"/>
            </a:lvl1pPr>
          </a:lstStyle>
          <a:p>
            <a:r>
              <a:rPr lang="en-US" dirty="0"/>
              <a:t>SECTION</a:t>
            </a:r>
            <a:br>
              <a:rPr lang="en-US" dirty="0"/>
            </a:br>
            <a:r>
              <a:rPr lang="en-US" dirty="0"/>
              <a:t>DIVIDER SLIDE</a:t>
            </a:r>
          </a:p>
        </p:txBody>
      </p:sp>
      <p:sp>
        <p:nvSpPr>
          <p:cNvPr id="3" name="Text Placeholder 2">
            <a:extLst>
              <a:ext uri="{FF2B5EF4-FFF2-40B4-BE49-F238E27FC236}">
                <a16:creationId xmlns:a16="http://schemas.microsoft.com/office/drawing/2014/main" xmlns="" id="{692DD7E2-5C7F-4027-B814-C7CC0E8D95A4}"/>
              </a:ext>
            </a:extLst>
          </p:cNvPr>
          <p:cNvSpPr>
            <a:spLocks noGrp="1"/>
          </p:cNvSpPr>
          <p:nvPr>
            <p:ph type="body" idx="1" hasCustomPrompt="1"/>
          </p:nvPr>
        </p:nvSpPr>
        <p:spPr>
          <a:xfrm>
            <a:off x="1527520" y="4083026"/>
            <a:ext cx="9556064" cy="770328"/>
          </a:xfr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500" b="1" i="0" kern="1200" dirty="0" smtClean="0">
                <a:solidFill>
                  <a:schemeClr val="tx2"/>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Subtitle</a:t>
            </a:r>
          </a:p>
        </p:txBody>
      </p:sp>
      <p:sp>
        <p:nvSpPr>
          <p:cNvPr id="4" name="Date Placeholder 3">
            <a:extLst>
              <a:ext uri="{FF2B5EF4-FFF2-40B4-BE49-F238E27FC236}">
                <a16:creationId xmlns:a16="http://schemas.microsoft.com/office/drawing/2014/main" xmlns="" id="{B3702D73-8A0A-45AB-A4F6-F8D00BF25845}"/>
              </a:ext>
            </a:extLst>
          </p:cNvPr>
          <p:cNvSpPr>
            <a:spLocks noGrp="1"/>
          </p:cNvSpPr>
          <p:nvPr>
            <p:ph type="dt" sz="half" idx="10"/>
          </p:nvPr>
        </p:nvSpPr>
        <p:spPr/>
        <p:txBody>
          <a:bodyPr/>
          <a:lstStyle/>
          <a:p>
            <a:fld id="{C0C19AD0-5F22-4AC8-A079-4E7FF62CE0BA}" type="datetime1">
              <a:rPr lang="en-US" smtClean="0"/>
              <a:pPr/>
              <a:t>3/19/2020</a:t>
            </a:fld>
            <a:endParaRPr lang="en-US"/>
          </a:p>
        </p:txBody>
      </p:sp>
      <p:sp>
        <p:nvSpPr>
          <p:cNvPr id="5" name="Footer Placeholder 4">
            <a:extLst>
              <a:ext uri="{FF2B5EF4-FFF2-40B4-BE49-F238E27FC236}">
                <a16:creationId xmlns:a16="http://schemas.microsoft.com/office/drawing/2014/main" xmlns="" id="{1AABD5BA-639F-449E-A055-BE79772AE949}"/>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xmlns="" id="{3BB626F1-D33A-4FC7-A75F-B53331D9D527}"/>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8" name="Rectangle 7">
            <a:extLst>
              <a:ext uri="{FF2B5EF4-FFF2-40B4-BE49-F238E27FC236}">
                <a16:creationId xmlns:a16="http://schemas.microsoft.com/office/drawing/2014/main" xmlns="" id="{FACAE552-11D7-45BF-8B66-071AE054F7B4}"/>
              </a:ext>
            </a:extLst>
          </p:cNvPr>
          <p:cNvSpPr/>
          <p:nvPr userDrawn="1"/>
        </p:nvSpPr>
        <p:spPr>
          <a:xfrm>
            <a:off x="1285167" y="255684"/>
            <a:ext cx="72000" cy="34119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xmlns="" id="{A14F7723-8043-4A0B-B2AB-BCF5A44ED246}"/>
              </a:ext>
            </a:extLst>
          </p:cNvPr>
          <p:cNvCxnSpPr/>
          <p:nvPr userDrawn="1"/>
        </p:nvCxnSpPr>
        <p:spPr>
          <a:xfrm>
            <a:off x="1666742" y="3940727"/>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75E0C289-2BC1-4B83-96F5-C1B9E010D027}"/>
              </a:ext>
            </a:extLst>
          </p:cNvPr>
          <p:cNvCxnSpPr>
            <a:cxnSpLocks/>
          </p:cNvCxnSpPr>
          <p:nvPr userDrawn="1"/>
        </p:nvCxnSpPr>
        <p:spPr>
          <a:xfrm>
            <a:off x="10939723"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xmlns="" id="{5F65E082-5015-4DA2-9655-AE200511FDBE}"/>
              </a:ext>
            </a:extLst>
          </p:cNvPr>
          <p:cNvSpPr>
            <a:spLocks noGrp="1"/>
          </p:cNvSpPr>
          <p:nvPr>
            <p:ph type="body" sz="quarter" idx="14" hasCustomPrompt="1"/>
          </p:nvPr>
        </p:nvSpPr>
        <p:spPr>
          <a:xfrm>
            <a:off x="10832539"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21" name="Straight Connector 20">
            <a:extLst>
              <a:ext uri="{FF2B5EF4-FFF2-40B4-BE49-F238E27FC236}">
                <a16:creationId xmlns:a16="http://schemas.microsoft.com/office/drawing/2014/main" xmlns="" id="{BA8760C4-08C1-4929-A6AE-568F67883880}"/>
              </a:ext>
            </a:extLst>
          </p:cNvPr>
          <p:cNvCxnSpPr>
            <a:cxnSpLocks/>
          </p:cNvCxnSpPr>
          <p:nvPr userDrawn="1"/>
        </p:nvCxnSpPr>
        <p:spPr>
          <a:xfrm flipV="1">
            <a:off x="11663289" y="6300217"/>
            <a:ext cx="0" cy="31022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969AE345-7CB6-4F86-99E6-C8B881714A2B}"/>
              </a:ext>
            </a:extLst>
          </p:cNvPr>
          <p:cNvCxnSpPr>
            <a:cxnSpLocks/>
          </p:cNvCxnSpPr>
          <p:nvPr userDrawn="1"/>
        </p:nvCxnSpPr>
        <p:spPr>
          <a:xfrm>
            <a:off x="256374" y="6168360"/>
            <a:ext cx="150841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1177401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DCC8FE21-4B79-46A0-A2D5-AA64AFC61971}"/>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AF248368-1908-4FA2-8871-C97A5210E96D}"/>
              </a:ext>
            </a:extLst>
          </p:cNvPr>
          <p:cNvSpPr>
            <a:spLocks noGrp="1"/>
          </p:cNvSpPr>
          <p:nvPr>
            <p:ph type="title" hasCustomPrompt="1"/>
          </p:nvPr>
        </p:nvSpPr>
        <p:spPr>
          <a:xfrm>
            <a:off x="1527519" y="1443655"/>
            <a:ext cx="4143555" cy="1536580"/>
          </a:xfrm>
        </p:spPr>
        <p:txBody>
          <a:bodyPr/>
          <a:lstStyle>
            <a:lvl1pPr>
              <a:defRPr/>
            </a:lvl1pPr>
          </a:lstStyle>
          <a:p>
            <a:r>
              <a:rPr lang="en-US" dirty="0"/>
              <a:t>SECTION</a:t>
            </a:r>
            <a:br>
              <a:rPr lang="en-US" dirty="0"/>
            </a:br>
            <a:r>
              <a:rPr lang="en-US" dirty="0"/>
              <a:t>DIVIDER SLIDE</a:t>
            </a:r>
          </a:p>
        </p:txBody>
      </p:sp>
      <p:sp>
        <p:nvSpPr>
          <p:cNvPr id="4" name="Date Placeholder 3">
            <a:extLst>
              <a:ext uri="{FF2B5EF4-FFF2-40B4-BE49-F238E27FC236}">
                <a16:creationId xmlns:a16="http://schemas.microsoft.com/office/drawing/2014/main" xmlns="" id="{D269E74E-E12F-474D-8520-0AAEE930510D}"/>
              </a:ext>
            </a:extLst>
          </p:cNvPr>
          <p:cNvSpPr>
            <a:spLocks noGrp="1"/>
          </p:cNvSpPr>
          <p:nvPr>
            <p:ph type="dt" sz="half" idx="10"/>
          </p:nvPr>
        </p:nvSpPr>
        <p:spPr/>
        <p:txBody>
          <a:bodyPr/>
          <a:lstStyle/>
          <a:p>
            <a:fld id="{256FFA05-2726-422B-A595-CD6EE4C03A22}" type="datetime1">
              <a:rPr lang="en-US" smtClean="0"/>
              <a:pPr/>
              <a:t>3/19/2020</a:t>
            </a:fld>
            <a:endParaRPr lang="en-US"/>
          </a:p>
        </p:txBody>
      </p:sp>
      <p:sp>
        <p:nvSpPr>
          <p:cNvPr id="5" name="Footer Placeholder 4">
            <a:extLst>
              <a:ext uri="{FF2B5EF4-FFF2-40B4-BE49-F238E27FC236}">
                <a16:creationId xmlns:a16="http://schemas.microsoft.com/office/drawing/2014/main" xmlns="" id="{B9568C84-3A49-4E3F-B2E7-4CE5D636B8CB}"/>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xmlns=""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xmlns="" id="{56D751D1-0AE0-4B49-A19D-74CA71D2C096}"/>
              </a:ext>
            </a:extLst>
          </p:cNvPr>
          <p:cNvSpPr/>
          <p:nvPr userDrawn="1"/>
        </p:nvSpPr>
        <p:spPr>
          <a:xfrm>
            <a:off x="1285167" y="1684524"/>
            <a:ext cx="72000" cy="9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xmlns="" id="{D4D4EAA8-8E55-45C3-BD00-531D549BB77D}"/>
              </a:ext>
            </a:extLst>
          </p:cNvPr>
          <p:cNvCxnSpPr/>
          <p:nvPr userDrawn="1"/>
        </p:nvCxnSpPr>
        <p:spPr>
          <a:xfrm>
            <a:off x="1666741" y="2882481"/>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xmlns="" id="{126D1C29-9D03-4CB6-B17E-D7DC93295F21}"/>
              </a:ext>
            </a:extLst>
          </p:cNvPr>
          <p:cNvSpPr>
            <a:spLocks noGrp="1"/>
          </p:cNvSpPr>
          <p:nvPr>
            <p:ph type="subTitle" idx="13" hasCustomPrompt="1"/>
          </p:nvPr>
        </p:nvSpPr>
        <p:spPr>
          <a:xfrm>
            <a:off x="1527519" y="3023127"/>
            <a:ext cx="4143555" cy="692595"/>
          </a:xfrm>
        </p:spPr>
        <p:txBody>
          <a:bodyPr>
            <a:normAutofit/>
          </a:bodyPr>
          <a:lstStyle>
            <a:lvl1pPr marL="0" indent="0" algn="l">
              <a:buNone/>
              <a:defRPr sz="25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p>
        </p:txBody>
      </p:sp>
      <p:cxnSp>
        <p:nvCxnSpPr>
          <p:cNvPr id="13" name="Straight Connector 12">
            <a:extLst>
              <a:ext uri="{FF2B5EF4-FFF2-40B4-BE49-F238E27FC236}">
                <a16:creationId xmlns:a16="http://schemas.microsoft.com/office/drawing/2014/main" xmlns=""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xmlns="" id="{DB2A467A-5EC5-4E43-861E-F15D1E487F6D}"/>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6059905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DCC8FE21-4B79-46A0-A2D5-AA64AFC61971}"/>
              </a:ext>
            </a:extLst>
          </p:cNvPr>
          <p:cNvSpPr/>
          <p:nvPr userDrawn="1"/>
        </p:nvSpPr>
        <p:spPr>
          <a:xfrm>
            <a:off x="6096000" y="0"/>
            <a:ext cx="6096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AF248368-1908-4FA2-8871-C97A5210E96D}"/>
              </a:ext>
            </a:extLst>
          </p:cNvPr>
          <p:cNvSpPr>
            <a:spLocks noGrp="1"/>
          </p:cNvSpPr>
          <p:nvPr>
            <p:ph type="title" hasCustomPrompt="1"/>
          </p:nvPr>
        </p:nvSpPr>
        <p:spPr>
          <a:xfrm>
            <a:off x="1527519" y="1700327"/>
            <a:ext cx="4143555" cy="1536580"/>
          </a:xfrm>
        </p:spPr>
        <p:txBody>
          <a:bodyPr/>
          <a:lstStyle>
            <a:lvl1pPr>
              <a:defRPr>
                <a:gradFill flip="none" rotWithShape="1">
                  <a:gsLst>
                    <a:gs pos="0">
                      <a:schemeClr val="bg2"/>
                    </a:gs>
                    <a:gs pos="100000">
                      <a:schemeClr val="accent1"/>
                    </a:gs>
                  </a:gsLst>
                  <a:lin ang="0" scaled="1"/>
                  <a:tileRect/>
                </a:gradFill>
              </a:defRPr>
            </a:lvl1pPr>
          </a:lstStyle>
          <a:p>
            <a:r>
              <a:rPr lang="en-US" dirty="0"/>
              <a:t>SECTION</a:t>
            </a:r>
            <a:br>
              <a:rPr lang="en-US" dirty="0"/>
            </a:br>
            <a:r>
              <a:rPr lang="en-US" dirty="0"/>
              <a:t>DIVIDER SLIDE</a:t>
            </a:r>
          </a:p>
        </p:txBody>
      </p:sp>
      <p:sp>
        <p:nvSpPr>
          <p:cNvPr id="4" name="Date Placeholder 3">
            <a:extLst>
              <a:ext uri="{FF2B5EF4-FFF2-40B4-BE49-F238E27FC236}">
                <a16:creationId xmlns:a16="http://schemas.microsoft.com/office/drawing/2014/main" xmlns="" id="{D269E74E-E12F-474D-8520-0AAEE930510D}"/>
              </a:ext>
            </a:extLst>
          </p:cNvPr>
          <p:cNvSpPr>
            <a:spLocks noGrp="1"/>
          </p:cNvSpPr>
          <p:nvPr>
            <p:ph type="dt" sz="half" idx="10"/>
          </p:nvPr>
        </p:nvSpPr>
        <p:spPr/>
        <p:txBody>
          <a:bodyPr/>
          <a:lstStyle/>
          <a:p>
            <a:fld id="{57DDC830-91D4-4D76-B486-41F29E6EE30C}" type="datetime1">
              <a:rPr lang="en-US" smtClean="0"/>
              <a:pPr/>
              <a:t>3/19/2020</a:t>
            </a:fld>
            <a:endParaRPr lang="en-US"/>
          </a:p>
        </p:txBody>
      </p:sp>
      <p:sp>
        <p:nvSpPr>
          <p:cNvPr id="5" name="Footer Placeholder 4">
            <a:extLst>
              <a:ext uri="{FF2B5EF4-FFF2-40B4-BE49-F238E27FC236}">
                <a16:creationId xmlns:a16="http://schemas.microsoft.com/office/drawing/2014/main" xmlns="" id="{B9568C84-3A49-4E3F-B2E7-4CE5D636B8CB}"/>
              </a:ext>
            </a:extLst>
          </p:cNvPr>
          <p:cNvSpPr>
            <a:spLocks noGrp="1"/>
          </p:cNvSpPr>
          <p:nvPr>
            <p:ph type="ftr" sz="quarter" idx="11"/>
          </p:nvPr>
        </p:nvSpPr>
        <p:spPr/>
        <p:txBody>
          <a:bodyPr/>
          <a:lstStyle>
            <a:lvl1pPr>
              <a:defRPr>
                <a:solidFill>
                  <a:schemeClr val="accent1"/>
                </a:solidFill>
              </a:defRPr>
            </a:lvl1pPr>
          </a:lstStyle>
          <a:p>
            <a:r>
              <a:rPr lang="en-US"/>
              <a:t>Presentation Title</a:t>
            </a:r>
          </a:p>
        </p:txBody>
      </p:sp>
      <p:sp>
        <p:nvSpPr>
          <p:cNvPr id="6" name="Slide Number Placeholder 5">
            <a:extLst>
              <a:ext uri="{FF2B5EF4-FFF2-40B4-BE49-F238E27FC236}">
                <a16:creationId xmlns:a16="http://schemas.microsoft.com/office/drawing/2014/main" xmlns=""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xmlns="" id="{56D751D1-0AE0-4B49-A19D-74CA71D2C096}"/>
              </a:ext>
            </a:extLst>
          </p:cNvPr>
          <p:cNvSpPr/>
          <p:nvPr userDrawn="1"/>
        </p:nvSpPr>
        <p:spPr>
          <a:xfrm>
            <a:off x="1285167" y="1941196"/>
            <a:ext cx="72000" cy="93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xmlns="" id="{D4D4EAA8-8E55-45C3-BD00-531D549BB77D}"/>
              </a:ext>
            </a:extLst>
          </p:cNvPr>
          <p:cNvCxnSpPr/>
          <p:nvPr userDrawn="1"/>
        </p:nvCxnSpPr>
        <p:spPr>
          <a:xfrm>
            <a:off x="1666741" y="3139153"/>
            <a:ext cx="63093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xmlns="" id="{126D1C29-9D03-4CB6-B17E-D7DC93295F21}"/>
              </a:ext>
            </a:extLst>
          </p:cNvPr>
          <p:cNvSpPr>
            <a:spLocks noGrp="1"/>
          </p:cNvSpPr>
          <p:nvPr>
            <p:ph type="subTitle" idx="13" hasCustomPrompt="1"/>
          </p:nvPr>
        </p:nvSpPr>
        <p:spPr>
          <a:xfrm>
            <a:off x="1527519" y="3279799"/>
            <a:ext cx="4143555" cy="692595"/>
          </a:xfrm>
        </p:spPr>
        <p:txBody>
          <a:bodyPr>
            <a:normAutofit/>
          </a:bodyPr>
          <a:lstStyle>
            <a:lvl1pPr marL="0" indent="0" algn="l">
              <a:buNone/>
              <a:defRPr sz="2500" b="1" i="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p>
        </p:txBody>
      </p:sp>
      <p:cxnSp>
        <p:nvCxnSpPr>
          <p:cNvPr id="13" name="Straight Connector 12">
            <a:extLst>
              <a:ext uri="{FF2B5EF4-FFF2-40B4-BE49-F238E27FC236}">
                <a16:creationId xmlns:a16="http://schemas.microsoft.com/office/drawing/2014/main" xmlns=""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xmlns="" id="{DB2A467A-5EC5-4E43-861E-F15D1E487F6D}"/>
              </a:ext>
            </a:extLst>
          </p:cNvPr>
          <p:cNvCxnSpPr>
            <a:cxnSpLocks/>
          </p:cNvCxnSpPr>
          <p:nvPr userDrawn="1"/>
        </p:nvCxnSpPr>
        <p:spPr>
          <a:xfrm>
            <a:off x="0" y="6168360"/>
            <a:ext cx="176479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975929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xmlns="" id="{77A75830-97F6-4D74-A47F-8CD50EFD373D}"/>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13195AFA-7DE7-4BBC-AE6C-B5FAE8A371C2}"/>
              </a:ext>
            </a:extLst>
          </p:cNvPr>
          <p:cNvSpPr>
            <a:spLocks noGrp="1"/>
          </p:cNvSpPr>
          <p:nvPr>
            <p:ph type="title" hasCustomPrompt="1"/>
          </p:nvPr>
        </p:nvSpPr>
        <p:spPr>
          <a:xfrm>
            <a:off x="928800" y="724195"/>
            <a:ext cx="10515600" cy="1325563"/>
          </a:xfrm>
        </p:spPr>
        <p:txBody>
          <a:bodyPr/>
          <a:lstStyle>
            <a:lvl1pPr>
              <a:defRPr/>
            </a:lvl1pPr>
          </a:lstStyle>
          <a:p>
            <a:r>
              <a:rPr lang="en-US" dirty="0"/>
              <a:t>TWO CONTENT</a:t>
            </a:r>
            <a:br>
              <a:rPr lang="en-US" dirty="0"/>
            </a:br>
            <a:r>
              <a:rPr lang="en-US" dirty="0"/>
              <a:t>SLIDE</a:t>
            </a:r>
          </a:p>
        </p:txBody>
      </p:sp>
      <p:sp>
        <p:nvSpPr>
          <p:cNvPr id="3" name="Text Placeholder 2">
            <a:extLst>
              <a:ext uri="{FF2B5EF4-FFF2-40B4-BE49-F238E27FC236}">
                <a16:creationId xmlns:a16="http://schemas.microsoft.com/office/drawing/2014/main" xmlns="" id="{A98AFDAC-3A23-4F5B-B2BE-CDF8D1AFCF86}"/>
              </a:ext>
            </a:extLst>
          </p:cNvPr>
          <p:cNvSpPr>
            <a:spLocks noGrp="1"/>
          </p:cNvSpPr>
          <p:nvPr>
            <p:ph type="body" idx="1"/>
          </p:nvPr>
        </p:nvSpPr>
        <p:spPr>
          <a:xfrm>
            <a:off x="928800" y="2272009"/>
            <a:ext cx="5157787" cy="823912"/>
          </a:xfrm>
        </p:spPr>
        <p:txBody>
          <a:bodyPr anchor="b"/>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5BBD9244-253B-4F61-9F15-81C783E03B05}"/>
              </a:ext>
            </a:extLst>
          </p:cNvPr>
          <p:cNvSpPr>
            <a:spLocks noGrp="1"/>
          </p:cNvSpPr>
          <p:nvPr>
            <p:ph sz="half" idx="2"/>
          </p:nvPr>
        </p:nvSpPr>
        <p:spPr>
          <a:xfrm>
            <a:off x="928800" y="3386142"/>
            <a:ext cx="5157787" cy="2773258"/>
          </a:xfrm>
        </p:spPr>
        <p:txBody>
          <a:bodyPr>
            <a:normAutofit/>
          </a:bodyPr>
          <a:lstStyle>
            <a:lvl1pPr marL="180000" indent="-180000" algn="l" defTabSz="914400" rtl="0" eaLnBrk="1" latinLnBrk="0" hangingPunct="1">
              <a:lnSpc>
                <a:spcPct val="100000"/>
              </a:lnSpc>
              <a:spcBef>
                <a:spcPts val="600"/>
              </a:spcBef>
              <a:buClr>
                <a:schemeClr val="tx2"/>
              </a:buClr>
              <a:buFont typeface="Arial" panose="020B0604020202020204" pitchFamily="34" charset="0"/>
              <a:buChar char="•"/>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5" name="Text Placeholder 4">
            <a:extLst>
              <a:ext uri="{FF2B5EF4-FFF2-40B4-BE49-F238E27FC236}">
                <a16:creationId xmlns:a16="http://schemas.microsoft.com/office/drawing/2014/main" xmlns="" id="{EBA65450-4B24-4A6B-9987-1F3CF67B414D}"/>
              </a:ext>
            </a:extLst>
          </p:cNvPr>
          <p:cNvSpPr>
            <a:spLocks noGrp="1"/>
          </p:cNvSpPr>
          <p:nvPr>
            <p:ph type="body" sz="quarter" idx="3"/>
          </p:nvPr>
        </p:nvSpPr>
        <p:spPr>
          <a:xfrm>
            <a:off x="6284744" y="2272009"/>
            <a:ext cx="5183188"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a:extLst>
              <a:ext uri="{FF2B5EF4-FFF2-40B4-BE49-F238E27FC236}">
                <a16:creationId xmlns:a16="http://schemas.microsoft.com/office/drawing/2014/main" xmlns="" id="{753D5824-9ACF-4E5F-AC80-9ACD7B67FFDE}"/>
              </a:ext>
            </a:extLst>
          </p:cNvPr>
          <p:cNvSpPr>
            <a:spLocks noGrp="1"/>
          </p:cNvSpPr>
          <p:nvPr>
            <p:ph type="dt" sz="half" idx="10"/>
          </p:nvPr>
        </p:nvSpPr>
        <p:spPr/>
        <p:txBody>
          <a:bodyPr/>
          <a:lstStyle/>
          <a:p>
            <a:fld id="{4B855260-6F71-4500-AA56-E197C8A5E92E}" type="datetime1">
              <a:rPr lang="en-US" smtClean="0"/>
              <a:pPr/>
              <a:t>3/19/2020</a:t>
            </a:fld>
            <a:endParaRPr lang="en-US"/>
          </a:p>
        </p:txBody>
      </p:sp>
      <p:sp>
        <p:nvSpPr>
          <p:cNvPr id="8" name="Footer Placeholder 7">
            <a:extLst>
              <a:ext uri="{FF2B5EF4-FFF2-40B4-BE49-F238E27FC236}">
                <a16:creationId xmlns:a16="http://schemas.microsoft.com/office/drawing/2014/main" xmlns="" id="{02F28EAD-9FFC-4EDD-96C6-CDAF179BAF01}"/>
              </a:ext>
            </a:extLst>
          </p:cNvPr>
          <p:cNvSpPr>
            <a:spLocks noGrp="1"/>
          </p:cNvSpPr>
          <p:nvPr>
            <p:ph type="ftr" sz="quarter" idx="11"/>
          </p:nvPr>
        </p:nvSpPr>
        <p:spPr/>
        <p:txBody>
          <a:bodyPr/>
          <a:lstStyle/>
          <a:p>
            <a:r>
              <a:rPr lang="en-US"/>
              <a:t>Presentation Title</a:t>
            </a:r>
          </a:p>
        </p:txBody>
      </p:sp>
      <p:sp>
        <p:nvSpPr>
          <p:cNvPr id="9" name="Slide Number Placeholder 8">
            <a:extLst>
              <a:ext uri="{FF2B5EF4-FFF2-40B4-BE49-F238E27FC236}">
                <a16:creationId xmlns:a16="http://schemas.microsoft.com/office/drawing/2014/main" xmlns="" id="{96D156D5-5DCA-446B-8C31-2251F7ECE67C}"/>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10" name="Rectangle 9">
            <a:extLst>
              <a:ext uri="{FF2B5EF4-FFF2-40B4-BE49-F238E27FC236}">
                <a16:creationId xmlns:a16="http://schemas.microsoft.com/office/drawing/2014/main" xmlns="" id="{454CE474-0060-44FE-B47E-DA6AF06C369C}"/>
              </a:ext>
            </a:extLst>
          </p:cNvPr>
          <p:cNvSpPr/>
          <p:nvPr userDrawn="1"/>
        </p:nvSpPr>
        <p:spPr>
          <a:xfrm>
            <a:off x="687289" y="0"/>
            <a:ext cx="720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xmlns="" id="{D50FF488-85D0-4162-BF82-7F9DAA427094}"/>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ext Placeholder 15">
            <a:extLst>
              <a:ext uri="{FF2B5EF4-FFF2-40B4-BE49-F238E27FC236}">
                <a16:creationId xmlns:a16="http://schemas.microsoft.com/office/drawing/2014/main" xmlns="" id="{726B73F3-1DAC-413E-B204-D9A6E14725E4}"/>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3" name="Straight Connector 12">
            <a:extLst>
              <a:ext uri="{FF2B5EF4-FFF2-40B4-BE49-F238E27FC236}">
                <a16:creationId xmlns:a16="http://schemas.microsoft.com/office/drawing/2014/main" xmlns="" id="{F78574EA-1B80-4D53-A1C5-929097CBD6A1}"/>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62DDB37A-C70A-4701-A519-6A882408133A}"/>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0DEED813-3D7D-4166-A729-7E883823CD5E}"/>
              </a:ext>
            </a:extLst>
          </p:cNvPr>
          <p:cNvCxnSpPr/>
          <p:nvPr userDrawn="1"/>
        </p:nvCxnSpPr>
        <p:spPr>
          <a:xfrm>
            <a:off x="1068863"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11CC230C-5438-4284-8FAA-05E533A44A5C}"/>
              </a:ext>
            </a:extLst>
          </p:cNvPr>
          <p:cNvCxnSpPr/>
          <p:nvPr userDrawn="1"/>
        </p:nvCxnSpPr>
        <p:spPr>
          <a:xfrm>
            <a:off x="6412241"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Content Placeholder 3">
            <a:extLst>
              <a:ext uri="{FF2B5EF4-FFF2-40B4-BE49-F238E27FC236}">
                <a16:creationId xmlns:a16="http://schemas.microsoft.com/office/drawing/2014/main" xmlns="" id="{ED988384-E3A4-482D-94EF-A8F8894AA508}"/>
              </a:ext>
            </a:extLst>
          </p:cNvPr>
          <p:cNvSpPr>
            <a:spLocks noGrp="1"/>
          </p:cNvSpPr>
          <p:nvPr>
            <p:ph sz="half" idx="15"/>
          </p:nvPr>
        </p:nvSpPr>
        <p:spPr>
          <a:xfrm>
            <a:off x="6310145" y="3386142"/>
            <a:ext cx="5157787" cy="2773258"/>
          </a:xfrm>
        </p:spPr>
        <p:txBody>
          <a:bodyPr>
            <a:normAutofit/>
          </a:bodyPr>
          <a:lstStyle>
            <a:lvl1pPr marL="180000" indent="-180000" algn="l" defTabSz="914400" rtl="0" eaLnBrk="1" latinLnBrk="0" hangingPunct="1">
              <a:lnSpc>
                <a:spcPct val="100000"/>
              </a:lnSpc>
              <a:spcBef>
                <a:spcPts val="600"/>
              </a:spcBef>
              <a:buClr>
                <a:schemeClr val="tx2"/>
              </a:buClr>
              <a:buFont typeface="Arial" panose="020B0604020202020204" pitchFamily="34" charset="0"/>
              <a:buChar char="•"/>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Tree>
    <p:extLst>
      <p:ext uri="{BB962C8B-B14F-4D97-AF65-F5344CB8AC3E}">
        <p14:creationId xmlns:p14="http://schemas.microsoft.com/office/powerpoint/2010/main" xmlns="" val="31105900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wo Content">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xmlns="" id="{0A30FC14-A5B3-4B00-8DE8-B6E28CF32743}"/>
              </a:ext>
            </a:extLst>
          </p:cNvPr>
          <p:cNvSpPr/>
          <p:nvPr userDrawn="1"/>
        </p:nvSpPr>
        <p:spPr>
          <a:xfrm>
            <a:off x="0" y="5532437"/>
            <a:ext cx="12192000" cy="1325563"/>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13195AFA-7DE7-4BBC-AE6C-B5FAE8A371C2}"/>
              </a:ext>
            </a:extLst>
          </p:cNvPr>
          <p:cNvSpPr>
            <a:spLocks noGrp="1"/>
          </p:cNvSpPr>
          <p:nvPr>
            <p:ph type="title" hasCustomPrompt="1"/>
          </p:nvPr>
        </p:nvSpPr>
        <p:spPr>
          <a:xfrm>
            <a:off x="928800" y="724195"/>
            <a:ext cx="10515600" cy="1325563"/>
          </a:xfrm>
        </p:spPr>
        <p:txBody>
          <a:bodyPr/>
          <a:lstStyle>
            <a:lvl1pPr>
              <a:defRPr>
                <a:gradFill>
                  <a:gsLst>
                    <a:gs pos="0">
                      <a:schemeClr val="bg2"/>
                    </a:gs>
                    <a:gs pos="100000">
                      <a:schemeClr val="accent1"/>
                    </a:gs>
                  </a:gsLst>
                  <a:lin ang="0" scaled="1"/>
                </a:gradFill>
              </a:defRPr>
            </a:lvl1pPr>
          </a:lstStyle>
          <a:p>
            <a:r>
              <a:rPr lang="en-US" dirty="0"/>
              <a:t>TWO CONTENT</a:t>
            </a:r>
            <a:br>
              <a:rPr lang="en-US" dirty="0"/>
            </a:br>
            <a:r>
              <a:rPr lang="en-US" dirty="0"/>
              <a:t>SLIDE</a:t>
            </a:r>
          </a:p>
        </p:txBody>
      </p:sp>
      <p:sp>
        <p:nvSpPr>
          <p:cNvPr id="3" name="Text Placeholder 2">
            <a:extLst>
              <a:ext uri="{FF2B5EF4-FFF2-40B4-BE49-F238E27FC236}">
                <a16:creationId xmlns:a16="http://schemas.microsoft.com/office/drawing/2014/main" xmlns="" id="{A98AFDAC-3A23-4F5B-B2BE-CDF8D1AFCF86}"/>
              </a:ext>
            </a:extLst>
          </p:cNvPr>
          <p:cNvSpPr>
            <a:spLocks noGrp="1"/>
          </p:cNvSpPr>
          <p:nvPr>
            <p:ph type="body" idx="1"/>
          </p:nvPr>
        </p:nvSpPr>
        <p:spPr>
          <a:xfrm>
            <a:off x="928800" y="2272009"/>
            <a:ext cx="5157787" cy="823912"/>
          </a:xfrm>
        </p:spPr>
        <p:txBody>
          <a:bodyPr anchor="b"/>
          <a:lstStyle>
            <a:lvl1pPr marL="0" indent="0">
              <a:buNone/>
              <a:defRPr lang="en-US" sz="2500" b="1" i="0" kern="1200" dirty="0" smtClean="0">
                <a:solidFill>
                  <a:schemeClr val="bg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5BBD9244-253B-4F61-9F15-81C783E03B05}"/>
              </a:ext>
            </a:extLst>
          </p:cNvPr>
          <p:cNvSpPr>
            <a:spLocks noGrp="1"/>
          </p:cNvSpPr>
          <p:nvPr>
            <p:ph sz="half" idx="2"/>
          </p:nvPr>
        </p:nvSpPr>
        <p:spPr>
          <a:xfrm>
            <a:off x="928800" y="3386142"/>
            <a:ext cx="5157787" cy="2015247"/>
          </a:xfrm>
        </p:spPr>
        <p:txBody>
          <a:bodyPr>
            <a:normAutofit/>
          </a:bodyPr>
          <a:lstStyle>
            <a:lvl1pPr marL="180000" indent="-180000" algn="l" defTabSz="914400" rtl="0" eaLnBrk="1" latinLnBrk="0" hangingPunct="1">
              <a:lnSpc>
                <a:spcPct val="100000"/>
              </a:lnSpc>
              <a:spcBef>
                <a:spcPts val="600"/>
              </a:spcBef>
              <a:buClr>
                <a:schemeClr val="bg2"/>
              </a:buClr>
              <a:buFont typeface="Arial" panose="020B0604020202020204" pitchFamily="34" charset="0"/>
              <a:buChar char="•"/>
              <a:defRPr lang="en-US" sz="1600" i="0" kern="1200" dirty="0" smtClean="0">
                <a:solidFill>
                  <a:schemeClr val="tx1">
                    <a:lumMod val="75000"/>
                    <a:lumOff val="25000"/>
                  </a:schemeClr>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5" name="Text Placeholder 4">
            <a:extLst>
              <a:ext uri="{FF2B5EF4-FFF2-40B4-BE49-F238E27FC236}">
                <a16:creationId xmlns:a16="http://schemas.microsoft.com/office/drawing/2014/main" xmlns="" id="{EBA65450-4B24-4A6B-9987-1F3CF67B414D}"/>
              </a:ext>
            </a:extLst>
          </p:cNvPr>
          <p:cNvSpPr>
            <a:spLocks noGrp="1"/>
          </p:cNvSpPr>
          <p:nvPr>
            <p:ph type="body" sz="quarter" idx="3"/>
          </p:nvPr>
        </p:nvSpPr>
        <p:spPr>
          <a:xfrm>
            <a:off x="6284744" y="2272009"/>
            <a:ext cx="5183188" cy="823912"/>
          </a:xfrm>
        </p:spPr>
        <p:txBody>
          <a:bodyPr anchor="b">
            <a:normAutofit/>
          </a:bodyPr>
          <a:lstStyle>
            <a:lvl1pPr marL="0" indent="0">
              <a:buNone/>
              <a:defRPr lang="en-US" sz="2500" b="1" i="0" kern="120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1D9DAC08-B52B-4DCC-9D22-E4E54E711637}"/>
              </a:ext>
            </a:extLst>
          </p:cNvPr>
          <p:cNvSpPr>
            <a:spLocks noGrp="1"/>
          </p:cNvSpPr>
          <p:nvPr>
            <p:ph sz="quarter" idx="4"/>
          </p:nvPr>
        </p:nvSpPr>
        <p:spPr>
          <a:xfrm>
            <a:off x="6284744" y="3386142"/>
            <a:ext cx="5183188" cy="2015247"/>
          </a:xfrm>
        </p:spPr>
        <p:txBody>
          <a:bodyPr>
            <a:normAutofit/>
          </a:bodyPr>
          <a:lstStyle>
            <a:lvl1pPr marL="180000" indent="-180000">
              <a:lnSpc>
                <a:spcPct val="100000"/>
              </a:lnSpc>
              <a:spcBef>
                <a:spcPts val="600"/>
              </a:spcBef>
              <a:buClr>
                <a:schemeClr val="accent1"/>
              </a:buClr>
              <a:buFont typeface="Arial" panose="020B0604020202020204" pitchFamily="34" charset="0"/>
              <a:buChar char="•"/>
              <a:defRPr lang="en-US" sz="1600" i="0" kern="1200" dirty="0" smtClean="0">
                <a:solidFill>
                  <a:schemeClr val="tx1">
                    <a:lumMod val="75000"/>
                    <a:lumOff val="25000"/>
                  </a:schemeClr>
                </a:solidFill>
                <a:latin typeface="+mn-lt"/>
                <a:ea typeface="+mn-ea"/>
                <a:cs typeface="+mn-cs"/>
              </a:defRPr>
            </a:lvl1pPr>
            <a:lvl2pPr>
              <a:defRPr/>
            </a:lvl2pPr>
            <a:lvl3pPr>
              <a:defRPr/>
            </a:lvl3pPr>
            <a:lvl4pPr>
              <a:defRPr/>
            </a:lvl4pPr>
            <a:lvl5pPr>
              <a:defRPr/>
            </a:lvl5pPr>
          </a:lstStyle>
          <a:p>
            <a:pPr marL="228600" lvl="0" indent="-228600" algn="l" defTabSz="914400" rtl="0" eaLnBrk="1" latinLnBrk="0" hangingPunct="1">
              <a:lnSpc>
                <a:spcPct val="100000"/>
              </a:lnSpc>
              <a:spcBef>
                <a:spcPts val="600"/>
              </a:spcBef>
            </a:pPr>
            <a:r>
              <a:rPr lang="en-US"/>
              <a:t>Click to edit Master text styles</a:t>
            </a:r>
          </a:p>
        </p:txBody>
      </p:sp>
      <p:sp>
        <p:nvSpPr>
          <p:cNvPr id="7" name="Date Placeholder 6">
            <a:extLst>
              <a:ext uri="{FF2B5EF4-FFF2-40B4-BE49-F238E27FC236}">
                <a16:creationId xmlns:a16="http://schemas.microsoft.com/office/drawing/2014/main" xmlns="" id="{753D5824-9ACF-4E5F-AC80-9ACD7B67FFDE}"/>
              </a:ext>
            </a:extLst>
          </p:cNvPr>
          <p:cNvSpPr>
            <a:spLocks noGrp="1"/>
          </p:cNvSpPr>
          <p:nvPr>
            <p:ph type="dt" sz="half" idx="10"/>
          </p:nvPr>
        </p:nvSpPr>
        <p:spPr/>
        <p:txBody>
          <a:bodyPr/>
          <a:lstStyle/>
          <a:p>
            <a:fld id="{32401007-55FE-4B9E-99B0-5FCA5C63BEEE}" type="datetime1">
              <a:rPr lang="en-US" smtClean="0"/>
              <a:pPr/>
              <a:t>3/19/2020</a:t>
            </a:fld>
            <a:endParaRPr lang="en-US"/>
          </a:p>
        </p:txBody>
      </p:sp>
      <p:sp>
        <p:nvSpPr>
          <p:cNvPr id="8" name="Footer Placeholder 7">
            <a:extLst>
              <a:ext uri="{FF2B5EF4-FFF2-40B4-BE49-F238E27FC236}">
                <a16:creationId xmlns:a16="http://schemas.microsoft.com/office/drawing/2014/main" xmlns="" id="{02F28EAD-9FFC-4EDD-96C6-CDAF179BAF01}"/>
              </a:ext>
            </a:extLst>
          </p:cNvPr>
          <p:cNvSpPr>
            <a:spLocks noGrp="1"/>
          </p:cNvSpPr>
          <p:nvPr>
            <p:ph type="ftr" sz="quarter" idx="11"/>
          </p:nvPr>
        </p:nvSpPr>
        <p:spPr/>
        <p:txBody>
          <a:bodyPr/>
          <a:lstStyle/>
          <a:p>
            <a:r>
              <a:rPr lang="en-US"/>
              <a:t>Presentation Title</a:t>
            </a:r>
          </a:p>
        </p:txBody>
      </p:sp>
      <p:sp>
        <p:nvSpPr>
          <p:cNvPr id="9" name="Slide Number Placeholder 8">
            <a:extLst>
              <a:ext uri="{FF2B5EF4-FFF2-40B4-BE49-F238E27FC236}">
                <a16:creationId xmlns:a16="http://schemas.microsoft.com/office/drawing/2014/main" xmlns="" id="{96D156D5-5DCA-446B-8C31-2251F7ECE67C}"/>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10" name="Rectangle 9">
            <a:extLst>
              <a:ext uri="{FF2B5EF4-FFF2-40B4-BE49-F238E27FC236}">
                <a16:creationId xmlns:a16="http://schemas.microsoft.com/office/drawing/2014/main" xmlns="" id="{454CE474-0060-44FE-B47E-DA6AF06C369C}"/>
              </a:ext>
            </a:extLst>
          </p:cNvPr>
          <p:cNvSpPr/>
          <p:nvPr userDrawn="1"/>
        </p:nvSpPr>
        <p:spPr>
          <a:xfrm>
            <a:off x="687289" y="0"/>
            <a:ext cx="72000" cy="182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xmlns="" id="{D50FF488-85D0-4162-BF82-7F9DAA427094}"/>
              </a:ext>
            </a:extLst>
          </p:cNvPr>
          <p:cNvCxnSpPr>
            <a:cxnSpLocks/>
          </p:cNvCxnSpPr>
          <p:nvPr userDrawn="1"/>
        </p:nvCxnSpPr>
        <p:spPr>
          <a:xfrm>
            <a:off x="11190767" y="800959"/>
            <a:ext cx="1001233"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 Placeholder 15">
            <a:extLst>
              <a:ext uri="{FF2B5EF4-FFF2-40B4-BE49-F238E27FC236}">
                <a16:creationId xmlns:a16="http://schemas.microsoft.com/office/drawing/2014/main" xmlns="" id="{726B73F3-1DAC-413E-B204-D9A6E14725E4}"/>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dirty="0"/>
              <a:t>20XX</a:t>
            </a:r>
          </a:p>
        </p:txBody>
      </p:sp>
      <p:cxnSp>
        <p:nvCxnSpPr>
          <p:cNvPr id="13" name="Straight Connector 12">
            <a:extLst>
              <a:ext uri="{FF2B5EF4-FFF2-40B4-BE49-F238E27FC236}">
                <a16:creationId xmlns:a16="http://schemas.microsoft.com/office/drawing/2014/main" xmlns="" id="{F78574EA-1B80-4D53-A1C5-929097CBD6A1}"/>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62DDB37A-C70A-4701-A519-6A882408133A}"/>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0DEED813-3D7D-4166-A729-7E883823CD5E}"/>
              </a:ext>
            </a:extLst>
          </p:cNvPr>
          <p:cNvCxnSpPr/>
          <p:nvPr userDrawn="1"/>
        </p:nvCxnSpPr>
        <p:spPr>
          <a:xfrm>
            <a:off x="1068863" y="3226963"/>
            <a:ext cx="63093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11CC230C-5438-4284-8FAA-05E533A44A5C}"/>
              </a:ext>
            </a:extLst>
          </p:cNvPr>
          <p:cNvCxnSpPr/>
          <p:nvPr userDrawn="1"/>
        </p:nvCxnSpPr>
        <p:spPr>
          <a:xfrm>
            <a:off x="6412241" y="3226963"/>
            <a:ext cx="6309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9102774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xmlns="" id="{CBBFDD45-3FE7-46CA-9142-8DBABF181C24}"/>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13195AFA-7DE7-4BBC-AE6C-B5FAE8A371C2}"/>
              </a:ext>
            </a:extLst>
          </p:cNvPr>
          <p:cNvSpPr>
            <a:spLocks noGrp="1"/>
          </p:cNvSpPr>
          <p:nvPr>
            <p:ph type="title" hasCustomPrompt="1"/>
          </p:nvPr>
        </p:nvSpPr>
        <p:spPr>
          <a:xfrm>
            <a:off x="928800" y="724195"/>
            <a:ext cx="10515600" cy="1325563"/>
          </a:xfrm>
        </p:spPr>
        <p:txBody>
          <a:bodyPr/>
          <a:lstStyle>
            <a:lvl1pPr>
              <a:defRPr/>
            </a:lvl1pPr>
          </a:lstStyle>
          <a:p>
            <a:r>
              <a:rPr lang="en-US" dirty="0"/>
              <a:t>TWO CONTENT</a:t>
            </a:r>
            <a:br>
              <a:rPr lang="en-US" dirty="0"/>
            </a:br>
            <a:r>
              <a:rPr lang="en-US" dirty="0"/>
              <a:t>SLIDE</a:t>
            </a:r>
          </a:p>
        </p:txBody>
      </p:sp>
      <p:sp>
        <p:nvSpPr>
          <p:cNvPr id="3" name="Text Placeholder 2">
            <a:extLst>
              <a:ext uri="{FF2B5EF4-FFF2-40B4-BE49-F238E27FC236}">
                <a16:creationId xmlns:a16="http://schemas.microsoft.com/office/drawing/2014/main" xmlns="" id="{A98AFDAC-3A23-4F5B-B2BE-CDF8D1AFCF86}"/>
              </a:ext>
            </a:extLst>
          </p:cNvPr>
          <p:cNvSpPr>
            <a:spLocks noGrp="1"/>
          </p:cNvSpPr>
          <p:nvPr>
            <p:ph type="body" idx="1"/>
          </p:nvPr>
        </p:nvSpPr>
        <p:spPr>
          <a:xfrm>
            <a:off x="928800" y="2272009"/>
            <a:ext cx="5157787" cy="823912"/>
          </a:xfrm>
        </p:spPr>
        <p:txBody>
          <a:bodyPr anchor="b"/>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xmlns="" id="{EBA65450-4B24-4A6B-9987-1F3CF67B414D}"/>
              </a:ext>
            </a:extLst>
          </p:cNvPr>
          <p:cNvSpPr>
            <a:spLocks noGrp="1"/>
          </p:cNvSpPr>
          <p:nvPr>
            <p:ph type="body" sz="quarter" idx="3"/>
          </p:nvPr>
        </p:nvSpPr>
        <p:spPr>
          <a:xfrm>
            <a:off x="6284744" y="2272009"/>
            <a:ext cx="5183188"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a:extLst>
              <a:ext uri="{FF2B5EF4-FFF2-40B4-BE49-F238E27FC236}">
                <a16:creationId xmlns:a16="http://schemas.microsoft.com/office/drawing/2014/main" xmlns="" id="{753D5824-9ACF-4E5F-AC80-9ACD7B67FFDE}"/>
              </a:ext>
            </a:extLst>
          </p:cNvPr>
          <p:cNvSpPr>
            <a:spLocks noGrp="1"/>
          </p:cNvSpPr>
          <p:nvPr>
            <p:ph type="dt" sz="half" idx="10"/>
          </p:nvPr>
        </p:nvSpPr>
        <p:spPr/>
        <p:txBody>
          <a:bodyPr/>
          <a:lstStyle/>
          <a:p>
            <a:fld id="{76871A2B-ADE3-40A2-A02A-09FC8B80F731}" type="datetime1">
              <a:rPr lang="en-US" smtClean="0"/>
              <a:pPr/>
              <a:t>3/19/2020</a:t>
            </a:fld>
            <a:endParaRPr lang="en-US"/>
          </a:p>
        </p:txBody>
      </p:sp>
      <p:sp>
        <p:nvSpPr>
          <p:cNvPr id="8" name="Footer Placeholder 7">
            <a:extLst>
              <a:ext uri="{FF2B5EF4-FFF2-40B4-BE49-F238E27FC236}">
                <a16:creationId xmlns:a16="http://schemas.microsoft.com/office/drawing/2014/main" xmlns="" id="{02F28EAD-9FFC-4EDD-96C6-CDAF179BAF01}"/>
              </a:ext>
            </a:extLst>
          </p:cNvPr>
          <p:cNvSpPr>
            <a:spLocks noGrp="1"/>
          </p:cNvSpPr>
          <p:nvPr>
            <p:ph type="ftr" sz="quarter" idx="11"/>
          </p:nvPr>
        </p:nvSpPr>
        <p:spPr/>
        <p:txBody>
          <a:bodyPr/>
          <a:lstStyle/>
          <a:p>
            <a:r>
              <a:rPr lang="en-US"/>
              <a:t>Presentation Title</a:t>
            </a:r>
          </a:p>
        </p:txBody>
      </p:sp>
      <p:sp>
        <p:nvSpPr>
          <p:cNvPr id="9" name="Slide Number Placeholder 8">
            <a:extLst>
              <a:ext uri="{FF2B5EF4-FFF2-40B4-BE49-F238E27FC236}">
                <a16:creationId xmlns:a16="http://schemas.microsoft.com/office/drawing/2014/main" xmlns="" id="{96D156D5-5DCA-446B-8C31-2251F7ECE67C}"/>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10" name="Rectangle 9">
            <a:extLst>
              <a:ext uri="{FF2B5EF4-FFF2-40B4-BE49-F238E27FC236}">
                <a16:creationId xmlns:a16="http://schemas.microsoft.com/office/drawing/2014/main" xmlns="" id="{454CE474-0060-44FE-B47E-DA6AF06C369C}"/>
              </a:ext>
            </a:extLst>
          </p:cNvPr>
          <p:cNvSpPr/>
          <p:nvPr userDrawn="1"/>
        </p:nvSpPr>
        <p:spPr>
          <a:xfrm>
            <a:off x="687288" y="255684"/>
            <a:ext cx="72000" cy="1573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xmlns="" id="{0DEED813-3D7D-4166-A729-7E883823CD5E}"/>
              </a:ext>
            </a:extLst>
          </p:cNvPr>
          <p:cNvCxnSpPr/>
          <p:nvPr userDrawn="1"/>
        </p:nvCxnSpPr>
        <p:spPr>
          <a:xfrm>
            <a:off x="1068863"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11CC230C-5438-4284-8FAA-05E533A44A5C}"/>
              </a:ext>
            </a:extLst>
          </p:cNvPr>
          <p:cNvCxnSpPr/>
          <p:nvPr userDrawn="1"/>
        </p:nvCxnSpPr>
        <p:spPr>
          <a:xfrm>
            <a:off x="6412241"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xmlns="" id="{728791ED-1F60-48B9-B73C-7835714E670D}"/>
              </a:ext>
            </a:extLst>
          </p:cNvPr>
          <p:cNvCxnSpPr>
            <a:cxnSpLocks/>
          </p:cNvCxnSpPr>
          <p:nvPr userDrawn="1"/>
        </p:nvCxnSpPr>
        <p:spPr>
          <a:xfrm>
            <a:off x="10939723"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Text Placeholder 15">
            <a:extLst>
              <a:ext uri="{FF2B5EF4-FFF2-40B4-BE49-F238E27FC236}">
                <a16:creationId xmlns:a16="http://schemas.microsoft.com/office/drawing/2014/main" xmlns="" id="{F968FAF7-548C-4383-BE8C-5A194EC21F17}"/>
              </a:ext>
            </a:extLst>
          </p:cNvPr>
          <p:cNvSpPr>
            <a:spLocks noGrp="1"/>
          </p:cNvSpPr>
          <p:nvPr>
            <p:ph type="body" sz="quarter" idx="14" hasCustomPrompt="1"/>
          </p:nvPr>
        </p:nvSpPr>
        <p:spPr>
          <a:xfrm>
            <a:off x="10832539"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23" name="Straight Connector 22">
            <a:extLst>
              <a:ext uri="{FF2B5EF4-FFF2-40B4-BE49-F238E27FC236}">
                <a16:creationId xmlns:a16="http://schemas.microsoft.com/office/drawing/2014/main" xmlns="" id="{DBEDEE03-9903-44CE-8EB8-22B19F5E8DD7}"/>
              </a:ext>
            </a:extLst>
          </p:cNvPr>
          <p:cNvCxnSpPr>
            <a:cxnSpLocks/>
          </p:cNvCxnSpPr>
          <p:nvPr userDrawn="1"/>
        </p:nvCxnSpPr>
        <p:spPr>
          <a:xfrm flipV="1">
            <a:off x="11663289" y="6300217"/>
            <a:ext cx="0" cy="31022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6FE8DF3E-FD5B-4215-B847-DFFB761C21A4}"/>
              </a:ext>
            </a:extLst>
          </p:cNvPr>
          <p:cNvCxnSpPr>
            <a:cxnSpLocks/>
          </p:cNvCxnSpPr>
          <p:nvPr userDrawn="1"/>
        </p:nvCxnSpPr>
        <p:spPr>
          <a:xfrm>
            <a:off x="256374" y="6168360"/>
            <a:ext cx="150841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Content Placeholder 3">
            <a:extLst>
              <a:ext uri="{FF2B5EF4-FFF2-40B4-BE49-F238E27FC236}">
                <a16:creationId xmlns:a16="http://schemas.microsoft.com/office/drawing/2014/main" xmlns="" id="{C2B73E5D-AD65-4FEE-89DE-2E2643A3456B}"/>
              </a:ext>
            </a:extLst>
          </p:cNvPr>
          <p:cNvSpPr>
            <a:spLocks noGrp="1"/>
          </p:cNvSpPr>
          <p:nvPr>
            <p:ph sz="half" idx="2"/>
          </p:nvPr>
        </p:nvSpPr>
        <p:spPr>
          <a:xfrm>
            <a:off x="928800" y="3386142"/>
            <a:ext cx="5157787" cy="2773258"/>
          </a:xfrm>
        </p:spPr>
        <p:txBody>
          <a:bodyPr>
            <a:normAutofit/>
          </a:bodyPr>
          <a:lstStyle>
            <a:lvl1pPr marL="180000" indent="-180000" algn="l" defTabSz="914400" rtl="0" eaLnBrk="1" latinLnBrk="0" hangingPunct="1">
              <a:lnSpc>
                <a:spcPct val="100000"/>
              </a:lnSpc>
              <a:spcBef>
                <a:spcPts val="600"/>
              </a:spcBef>
              <a:buClr>
                <a:schemeClr val="tx2"/>
              </a:buClr>
              <a:buFont typeface="Arial" panose="020B0604020202020204" pitchFamily="34" charset="0"/>
              <a:buChar char="•"/>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25" name="Content Placeholder 3">
            <a:extLst>
              <a:ext uri="{FF2B5EF4-FFF2-40B4-BE49-F238E27FC236}">
                <a16:creationId xmlns:a16="http://schemas.microsoft.com/office/drawing/2014/main" xmlns="" id="{E10D0906-57D4-410E-823B-3BAD416949E1}"/>
              </a:ext>
            </a:extLst>
          </p:cNvPr>
          <p:cNvSpPr>
            <a:spLocks noGrp="1"/>
          </p:cNvSpPr>
          <p:nvPr>
            <p:ph sz="half" idx="15"/>
          </p:nvPr>
        </p:nvSpPr>
        <p:spPr>
          <a:xfrm>
            <a:off x="6310145" y="3386142"/>
            <a:ext cx="5157787" cy="2773258"/>
          </a:xfrm>
        </p:spPr>
        <p:txBody>
          <a:bodyPr>
            <a:normAutofit/>
          </a:bodyPr>
          <a:lstStyle>
            <a:lvl1pPr marL="180000" indent="-180000" algn="l" defTabSz="914400" rtl="0" eaLnBrk="1" latinLnBrk="0" hangingPunct="1">
              <a:lnSpc>
                <a:spcPct val="100000"/>
              </a:lnSpc>
              <a:spcBef>
                <a:spcPts val="600"/>
              </a:spcBef>
              <a:buClr>
                <a:schemeClr val="tx2"/>
              </a:buClr>
              <a:buFont typeface="Arial" panose="020B0604020202020204" pitchFamily="34" charset="0"/>
              <a:buChar char="•"/>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Tree>
    <p:extLst>
      <p:ext uri="{BB962C8B-B14F-4D97-AF65-F5344CB8AC3E}">
        <p14:creationId xmlns:p14="http://schemas.microsoft.com/office/powerpoint/2010/main" xmlns="" val="12973930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DCC8FE21-4B79-46A0-A2D5-AA64AFC61971}"/>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2">
            <a:extLst>
              <a:ext uri="{FF2B5EF4-FFF2-40B4-BE49-F238E27FC236}">
                <a16:creationId xmlns:a16="http://schemas.microsoft.com/office/drawing/2014/main" xmlns="" id="{4D589D6B-831D-4563-A99C-EBE2564083ED}"/>
              </a:ext>
            </a:extLst>
          </p:cNvPr>
          <p:cNvSpPr>
            <a:spLocks noGrp="1"/>
          </p:cNvSpPr>
          <p:nvPr>
            <p:ph type="body" idx="1"/>
          </p:nvPr>
        </p:nvSpPr>
        <p:spPr>
          <a:xfrm>
            <a:off x="1555328" y="2272009"/>
            <a:ext cx="4759643" cy="823912"/>
          </a:xfrm>
        </p:spPr>
        <p:txBody>
          <a:bodyPr anchor="b"/>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a:extLst>
              <a:ext uri="{FF2B5EF4-FFF2-40B4-BE49-F238E27FC236}">
                <a16:creationId xmlns:a16="http://schemas.microsoft.com/office/drawing/2014/main" xmlns="" id="{AF248368-1908-4FA2-8871-C97A5210E96D}"/>
              </a:ext>
            </a:extLst>
          </p:cNvPr>
          <p:cNvSpPr>
            <a:spLocks noGrp="1"/>
          </p:cNvSpPr>
          <p:nvPr>
            <p:ph type="title" hasCustomPrompt="1"/>
          </p:nvPr>
        </p:nvSpPr>
        <p:spPr>
          <a:xfrm>
            <a:off x="1527519" y="630859"/>
            <a:ext cx="4143555" cy="1536580"/>
          </a:xfrm>
        </p:spPr>
        <p:txBody>
          <a:bodyPr/>
          <a:lstStyle>
            <a:lvl1pPr>
              <a:defRPr/>
            </a:lvl1pPr>
          </a:lstStyle>
          <a:p>
            <a:r>
              <a:rPr lang="en-US" dirty="0"/>
              <a:t>TWO CONTENT</a:t>
            </a:r>
            <a:br>
              <a:rPr lang="en-US" dirty="0"/>
            </a:br>
            <a:r>
              <a:rPr lang="en-US" dirty="0"/>
              <a:t>SLIDE</a:t>
            </a:r>
          </a:p>
        </p:txBody>
      </p:sp>
      <p:sp>
        <p:nvSpPr>
          <p:cNvPr id="4" name="Date Placeholder 3">
            <a:extLst>
              <a:ext uri="{FF2B5EF4-FFF2-40B4-BE49-F238E27FC236}">
                <a16:creationId xmlns:a16="http://schemas.microsoft.com/office/drawing/2014/main" xmlns="" id="{D269E74E-E12F-474D-8520-0AAEE930510D}"/>
              </a:ext>
            </a:extLst>
          </p:cNvPr>
          <p:cNvSpPr>
            <a:spLocks noGrp="1"/>
          </p:cNvSpPr>
          <p:nvPr>
            <p:ph type="dt" sz="half" idx="10"/>
          </p:nvPr>
        </p:nvSpPr>
        <p:spPr/>
        <p:txBody>
          <a:bodyPr/>
          <a:lstStyle/>
          <a:p>
            <a:fld id="{85B3913D-DE21-4303-8F9D-A21ACDBC3B69}" type="datetime1">
              <a:rPr lang="en-US" smtClean="0"/>
              <a:pPr/>
              <a:t>3/19/2020</a:t>
            </a:fld>
            <a:endParaRPr lang="en-US"/>
          </a:p>
        </p:txBody>
      </p:sp>
      <p:sp>
        <p:nvSpPr>
          <p:cNvPr id="5" name="Footer Placeholder 4">
            <a:extLst>
              <a:ext uri="{FF2B5EF4-FFF2-40B4-BE49-F238E27FC236}">
                <a16:creationId xmlns:a16="http://schemas.microsoft.com/office/drawing/2014/main" xmlns="" id="{B9568C84-3A49-4E3F-B2E7-4CE5D636B8CB}"/>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xmlns=""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xmlns="" id="{56D751D1-0AE0-4B49-A19D-74CA71D2C096}"/>
              </a:ext>
            </a:extLst>
          </p:cNvPr>
          <p:cNvSpPr/>
          <p:nvPr userDrawn="1"/>
        </p:nvSpPr>
        <p:spPr>
          <a:xfrm>
            <a:off x="1285167" y="871728"/>
            <a:ext cx="72000" cy="9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xmlns=""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xmlns="" id="{DB2A467A-5EC5-4E43-861E-F15D1E487F6D}"/>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Text Placeholder 4">
            <a:extLst>
              <a:ext uri="{FF2B5EF4-FFF2-40B4-BE49-F238E27FC236}">
                <a16:creationId xmlns:a16="http://schemas.microsoft.com/office/drawing/2014/main" xmlns="" id="{73B77664-6718-4048-AA03-DCFB4D6D880C}"/>
              </a:ext>
            </a:extLst>
          </p:cNvPr>
          <p:cNvSpPr>
            <a:spLocks noGrp="1"/>
          </p:cNvSpPr>
          <p:nvPr>
            <p:ph type="body" sz="quarter" idx="3"/>
          </p:nvPr>
        </p:nvSpPr>
        <p:spPr>
          <a:xfrm>
            <a:off x="6911272" y="2272009"/>
            <a:ext cx="4783083"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cxnSp>
        <p:nvCxnSpPr>
          <p:cNvPr id="22" name="Straight Connector 21">
            <a:extLst>
              <a:ext uri="{FF2B5EF4-FFF2-40B4-BE49-F238E27FC236}">
                <a16:creationId xmlns:a16="http://schemas.microsoft.com/office/drawing/2014/main" xmlns="" id="{D6ECB7AA-A238-4E2E-8A06-0B7C8B62A61D}"/>
              </a:ext>
            </a:extLst>
          </p:cNvPr>
          <p:cNvCxnSpPr>
            <a:cxnSpLocks/>
          </p:cNvCxnSpPr>
          <p:nvPr userDrawn="1"/>
        </p:nvCxnSpPr>
        <p:spPr>
          <a:xfrm>
            <a:off x="1695391"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734F3080-CEDC-41FB-BA9C-9C93575A8C71}"/>
              </a:ext>
            </a:extLst>
          </p:cNvPr>
          <p:cNvCxnSpPr>
            <a:cxnSpLocks/>
          </p:cNvCxnSpPr>
          <p:nvPr userDrawn="1"/>
        </p:nvCxnSpPr>
        <p:spPr>
          <a:xfrm>
            <a:off x="7038769"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6" name="Content Placeholder 3">
            <a:extLst>
              <a:ext uri="{FF2B5EF4-FFF2-40B4-BE49-F238E27FC236}">
                <a16:creationId xmlns:a16="http://schemas.microsoft.com/office/drawing/2014/main" xmlns="" id="{757A12BA-9C40-44B2-BB42-FE7A1F89A090}"/>
              </a:ext>
            </a:extLst>
          </p:cNvPr>
          <p:cNvSpPr>
            <a:spLocks noGrp="1"/>
          </p:cNvSpPr>
          <p:nvPr>
            <p:ph sz="half" idx="15"/>
          </p:nvPr>
        </p:nvSpPr>
        <p:spPr>
          <a:xfrm>
            <a:off x="1527519" y="3386142"/>
            <a:ext cx="4783074" cy="2773258"/>
          </a:xfrm>
        </p:spPr>
        <p:txBody>
          <a:bodyPr>
            <a:normAutofit/>
          </a:bodyPr>
          <a:lstStyle>
            <a:lvl1pPr marL="180000" indent="-180000" algn="l" defTabSz="914400" rtl="0" eaLnBrk="1" latinLnBrk="0" hangingPunct="1">
              <a:lnSpc>
                <a:spcPct val="100000"/>
              </a:lnSpc>
              <a:spcBef>
                <a:spcPts val="600"/>
              </a:spcBef>
              <a:buClr>
                <a:schemeClr val="tx2"/>
              </a:buClr>
              <a:buFont typeface="Arial" panose="020B0604020202020204" pitchFamily="34" charset="0"/>
              <a:buChar char="•"/>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27" name="Content Placeholder 3">
            <a:extLst>
              <a:ext uri="{FF2B5EF4-FFF2-40B4-BE49-F238E27FC236}">
                <a16:creationId xmlns:a16="http://schemas.microsoft.com/office/drawing/2014/main" xmlns="" id="{16A390F6-1520-488F-97A9-78F0B2119006}"/>
              </a:ext>
            </a:extLst>
          </p:cNvPr>
          <p:cNvSpPr>
            <a:spLocks noGrp="1"/>
          </p:cNvSpPr>
          <p:nvPr>
            <p:ph sz="half" idx="16"/>
          </p:nvPr>
        </p:nvSpPr>
        <p:spPr>
          <a:xfrm>
            <a:off x="6911271" y="3386142"/>
            <a:ext cx="4783075" cy="2773258"/>
          </a:xfrm>
        </p:spPr>
        <p:txBody>
          <a:bodyPr>
            <a:normAutofit/>
          </a:bodyPr>
          <a:lstStyle>
            <a:lvl1pPr marL="180000" indent="-180000" algn="l" defTabSz="914400" rtl="0" eaLnBrk="1" latinLnBrk="0" hangingPunct="1">
              <a:lnSpc>
                <a:spcPct val="100000"/>
              </a:lnSpc>
              <a:spcBef>
                <a:spcPts val="600"/>
              </a:spcBef>
              <a:buClr>
                <a:schemeClr val="tx2"/>
              </a:buClr>
              <a:buFont typeface="Arial" panose="020B0604020202020204" pitchFamily="34" charset="0"/>
              <a:buChar char="•"/>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Tree>
    <p:extLst>
      <p:ext uri="{BB962C8B-B14F-4D97-AF65-F5344CB8AC3E}">
        <p14:creationId xmlns:p14="http://schemas.microsoft.com/office/powerpoint/2010/main" xmlns="" val="35902670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DCC8FE21-4B79-46A0-A2D5-AA64AFC61971}"/>
              </a:ext>
            </a:extLst>
          </p:cNvPr>
          <p:cNvSpPr/>
          <p:nvPr userDrawn="1"/>
        </p:nvSpPr>
        <p:spPr>
          <a:xfrm>
            <a:off x="6096000" y="0"/>
            <a:ext cx="6096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2">
            <a:extLst>
              <a:ext uri="{FF2B5EF4-FFF2-40B4-BE49-F238E27FC236}">
                <a16:creationId xmlns:a16="http://schemas.microsoft.com/office/drawing/2014/main" xmlns="" id="{4D589D6B-831D-4563-A99C-EBE2564083ED}"/>
              </a:ext>
            </a:extLst>
          </p:cNvPr>
          <p:cNvSpPr>
            <a:spLocks noGrp="1"/>
          </p:cNvSpPr>
          <p:nvPr>
            <p:ph type="body" idx="1"/>
          </p:nvPr>
        </p:nvSpPr>
        <p:spPr>
          <a:xfrm>
            <a:off x="1555329" y="2272009"/>
            <a:ext cx="4540672" cy="823912"/>
          </a:xfrm>
        </p:spPr>
        <p:txBody>
          <a:bodyPr anchor="b"/>
          <a:lstStyle>
            <a:lvl1pPr marL="0" indent="0">
              <a:buNone/>
              <a:defRPr lang="en-US" sz="2500" b="1" i="0" kern="1200" dirty="0" smtClean="0">
                <a:solidFill>
                  <a:schemeClr val="bg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a:extLst>
              <a:ext uri="{FF2B5EF4-FFF2-40B4-BE49-F238E27FC236}">
                <a16:creationId xmlns:a16="http://schemas.microsoft.com/office/drawing/2014/main" xmlns="" id="{AF248368-1908-4FA2-8871-C97A5210E96D}"/>
              </a:ext>
            </a:extLst>
          </p:cNvPr>
          <p:cNvSpPr>
            <a:spLocks noGrp="1"/>
          </p:cNvSpPr>
          <p:nvPr>
            <p:ph type="title" hasCustomPrompt="1"/>
          </p:nvPr>
        </p:nvSpPr>
        <p:spPr>
          <a:xfrm>
            <a:off x="1527519" y="630859"/>
            <a:ext cx="4143555" cy="1536580"/>
          </a:xfrm>
        </p:spPr>
        <p:txBody>
          <a:bodyPr/>
          <a:lstStyle>
            <a:lvl1pPr>
              <a:defRPr>
                <a:gradFill>
                  <a:gsLst>
                    <a:gs pos="0">
                      <a:schemeClr val="bg2"/>
                    </a:gs>
                    <a:gs pos="100000">
                      <a:schemeClr val="accent1"/>
                    </a:gs>
                  </a:gsLst>
                  <a:lin ang="0" scaled="1"/>
                </a:gradFill>
              </a:defRPr>
            </a:lvl1pPr>
          </a:lstStyle>
          <a:p>
            <a:r>
              <a:rPr lang="en-US" dirty="0"/>
              <a:t>TWO CONTENT</a:t>
            </a:r>
            <a:br>
              <a:rPr lang="en-US" dirty="0"/>
            </a:br>
            <a:r>
              <a:rPr lang="en-US" dirty="0"/>
              <a:t>SLIDE</a:t>
            </a:r>
          </a:p>
        </p:txBody>
      </p:sp>
      <p:sp>
        <p:nvSpPr>
          <p:cNvPr id="4" name="Date Placeholder 3">
            <a:extLst>
              <a:ext uri="{FF2B5EF4-FFF2-40B4-BE49-F238E27FC236}">
                <a16:creationId xmlns:a16="http://schemas.microsoft.com/office/drawing/2014/main" xmlns="" id="{D269E74E-E12F-474D-8520-0AAEE930510D}"/>
              </a:ext>
            </a:extLst>
          </p:cNvPr>
          <p:cNvSpPr>
            <a:spLocks noGrp="1"/>
          </p:cNvSpPr>
          <p:nvPr>
            <p:ph type="dt" sz="half" idx="10"/>
          </p:nvPr>
        </p:nvSpPr>
        <p:spPr/>
        <p:txBody>
          <a:bodyPr/>
          <a:lstStyle/>
          <a:p>
            <a:fld id="{3C51E45D-B5D1-4EF4-9967-78E83BC898CC}" type="datetime1">
              <a:rPr lang="en-US" smtClean="0"/>
              <a:pPr/>
              <a:t>3/19/2020</a:t>
            </a:fld>
            <a:endParaRPr lang="en-US"/>
          </a:p>
        </p:txBody>
      </p:sp>
      <p:sp>
        <p:nvSpPr>
          <p:cNvPr id="5" name="Footer Placeholder 4">
            <a:extLst>
              <a:ext uri="{FF2B5EF4-FFF2-40B4-BE49-F238E27FC236}">
                <a16:creationId xmlns:a16="http://schemas.microsoft.com/office/drawing/2014/main" xmlns="" id="{B9568C84-3A49-4E3F-B2E7-4CE5D636B8CB}"/>
              </a:ext>
            </a:extLst>
          </p:cNvPr>
          <p:cNvSpPr>
            <a:spLocks noGrp="1"/>
          </p:cNvSpPr>
          <p:nvPr>
            <p:ph type="ftr" sz="quarter" idx="11"/>
          </p:nvPr>
        </p:nvSpPr>
        <p:spPr/>
        <p:txBody>
          <a:bodyPr/>
          <a:lstStyle>
            <a:lvl1pPr>
              <a:defRPr>
                <a:solidFill>
                  <a:schemeClr val="accent1"/>
                </a:solidFill>
              </a:defRPr>
            </a:lvl1pPr>
          </a:lstStyle>
          <a:p>
            <a:r>
              <a:rPr lang="en-US"/>
              <a:t>Presentation Title</a:t>
            </a:r>
          </a:p>
        </p:txBody>
      </p:sp>
      <p:sp>
        <p:nvSpPr>
          <p:cNvPr id="6" name="Slide Number Placeholder 5">
            <a:extLst>
              <a:ext uri="{FF2B5EF4-FFF2-40B4-BE49-F238E27FC236}">
                <a16:creationId xmlns:a16="http://schemas.microsoft.com/office/drawing/2014/main" xmlns=""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xmlns="" id="{56D751D1-0AE0-4B49-A19D-74CA71D2C096}"/>
              </a:ext>
            </a:extLst>
          </p:cNvPr>
          <p:cNvSpPr/>
          <p:nvPr userDrawn="1"/>
        </p:nvSpPr>
        <p:spPr>
          <a:xfrm>
            <a:off x="1285167" y="871728"/>
            <a:ext cx="72000" cy="93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xmlns=""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xmlns="" id="{DB2A467A-5EC5-4E43-861E-F15D1E487F6D}"/>
              </a:ext>
            </a:extLst>
          </p:cNvPr>
          <p:cNvCxnSpPr>
            <a:cxnSpLocks/>
          </p:cNvCxnSpPr>
          <p:nvPr userDrawn="1"/>
        </p:nvCxnSpPr>
        <p:spPr>
          <a:xfrm>
            <a:off x="0" y="6168360"/>
            <a:ext cx="176479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Text Placeholder 4">
            <a:extLst>
              <a:ext uri="{FF2B5EF4-FFF2-40B4-BE49-F238E27FC236}">
                <a16:creationId xmlns:a16="http://schemas.microsoft.com/office/drawing/2014/main" xmlns="" id="{73B77664-6718-4048-AA03-DCFB4D6D880C}"/>
              </a:ext>
            </a:extLst>
          </p:cNvPr>
          <p:cNvSpPr>
            <a:spLocks noGrp="1"/>
          </p:cNvSpPr>
          <p:nvPr>
            <p:ph type="body" sz="quarter" idx="3"/>
          </p:nvPr>
        </p:nvSpPr>
        <p:spPr>
          <a:xfrm>
            <a:off x="6911272" y="2272009"/>
            <a:ext cx="4783083"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cxnSp>
        <p:nvCxnSpPr>
          <p:cNvPr id="22" name="Straight Connector 21">
            <a:extLst>
              <a:ext uri="{FF2B5EF4-FFF2-40B4-BE49-F238E27FC236}">
                <a16:creationId xmlns:a16="http://schemas.microsoft.com/office/drawing/2014/main" xmlns="" id="{D6ECB7AA-A238-4E2E-8A06-0B7C8B62A61D}"/>
              </a:ext>
            </a:extLst>
          </p:cNvPr>
          <p:cNvCxnSpPr>
            <a:cxnSpLocks/>
          </p:cNvCxnSpPr>
          <p:nvPr userDrawn="1"/>
        </p:nvCxnSpPr>
        <p:spPr>
          <a:xfrm>
            <a:off x="1695391" y="3226963"/>
            <a:ext cx="63093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734F3080-CEDC-41FB-BA9C-9C93575A8C71}"/>
              </a:ext>
            </a:extLst>
          </p:cNvPr>
          <p:cNvCxnSpPr>
            <a:cxnSpLocks/>
          </p:cNvCxnSpPr>
          <p:nvPr userDrawn="1"/>
        </p:nvCxnSpPr>
        <p:spPr>
          <a:xfrm>
            <a:off x="7038769"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8" name="Content Placeholder 3">
            <a:extLst>
              <a:ext uri="{FF2B5EF4-FFF2-40B4-BE49-F238E27FC236}">
                <a16:creationId xmlns:a16="http://schemas.microsoft.com/office/drawing/2014/main" xmlns="" id="{80E9747C-D5E4-4606-9D3D-103BF578726B}"/>
              </a:ext>
            </a:extLst>
          </p:cNvPr>
          <p:cNvSpPr>
            <a:spLocks noGrp="1"/>
          </p:cNvSpPr>
          <p:nvPr>
            <p:ph sz="half" idx="17"/>
          </p:nvPr>
        </p:nvSpPr>
        <p:spPr>
          <a:xfrm>
            <a:off x="1527519" y="3386142"/>
            <a:ext cx="4559068" cy="2773258"/>
          </a:xfrm>
        </p:spPr>
        <p:txBody>
          <a:bodyPr>
            <a:normAutofit/>
          </a:bodyPr>
          <a:lstStyle>
            <a:lvl1pPr marL="180000" indent="-180000" algn="l" defTabSz="914400" rtl="0" eaLnBrk="1" latinLnBrk="0" hangingPunct="1">
              <a:lnSpc>
                <a:spcPct val="100000"/>
              </a:lnSpc>
              <a:spcBef>
                <a:spcPts val="600"/>
              </a:spcBef>
              <a:buClr>
                <a:schemeClr val="bg2"/>
              </a:buClr>
              <a:buFont typeface="Arial" panose="020B0604020202020204" pitchFamily="34" charset="0"/>
              <a:buChar char="•"/>
              <a:defRPr lang="en-US" sz="1600" i="0" kern="1200" dirty="0" smtClean="0">
                <a:solidFill>
                  <a:schemeClr val="tx1">
                    <a:lumMod val="75000"/>
                    <a:lumOff val="25000"/>
                  </a:schemeClr>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29" name="Content Placeholder 3">
            <a:extLst>
              <a:ext uri="{FF2B5EF4-FFF2-40B4-BE49-F238E27FC236}">
                <a16:creationId xmlns:a16="http://schemas.microsoft.com/office/drawing/2014/main" xmlns="" id="{C45F91F2-CC9B-43AA-A5DF-A0BCEB342754}"/>
              </a:ext>
            </a:extLst>
          </p:cNvPr>
          <p:cNvSpPr>
            <a:spLocks noGrp="1"/>
          </p:cNvSpPr>
          <p:nvPr>
            <p:ph sz="half" idx="18"/>
          </p:nvPr>
        </p:nvSpPr>
        <p:spPr>
          <a:xfrm>
            <a:off x="6911271" y="3386142"/>
            <a:ext cx="4783069" cy="2773258"/>
          </a:xfrm>
        </p:spPr>
        <p:txBody>
          <a:bodyPr>
            <a:normAutofit/>
          </a:bodyPr>
          <a:lstStyle>
            <a:lvl1pPr marL="180000" indent="-180000" algn="l" defTabSz="914400" rtl="0" eaLnBrk="1" latinLnBrk="0" hangingPunct="1">
              <a:lnSpc>
                <a:spcPct val="100000"/>
              </a:lnSpc>
              <a:spcBef>
                <a:spcPts val="600"/>
              </a:spcBef>
              <a:buClr>
                <a:schemeClr val="tx2"/>
              </a:buClr>
              <a:buFont typeface="Arial" panose="020B0604020202020204" pitchFamily="34" charset="0"/>
              <a:buChar char="•"/>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Tree>
    <p:extLst>
      <p:ext uri="{BB962C8B-B14F-4D97-AF65-F5344CB8AC3E}">
        <p14:creationId xmlns:p14="http://schemas.microsoft.com/office/powerpoint/2010/main" xmlns="" val="6117924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cture and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xmlns="" id="{77FDF157-A493-4A5F-9B08-356A30F203CD}"/>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53B0ED56-F1B1-4DBE-9DF3-13C23A2BEF6D}"/>
              </a:ext>
            </a:extLst>
          </p:cNvPr>
          <p:cNvSpPr>
            <a:spLocks noGrp="1"/>
          </p:cNvSpPr>
          <p:nvPr>
            <p:ph type="title" hasCustomPrompt="1"/>
          </p:nvPr>
        </p:nvSpPr>
        <p:spPr>
          <a:xfrm>
            <a:off x="928800" y="472822"/>
            <a:ext cx="10515600" cy="1325563"/>
          </a:xfrm>
        </p:spPr>
        <p:txBody>
          <a:bodyPr/>
          <a:lstStyle>
            <a:lvl1pPr>
              <a:defRPr/>
            </a:lvl1pPr>
          </a:lstStyle>
          <a:p>
            <a:r>
              <a:rPr lang="en-US" dirty="0"/>
              <a:t>PICTURE SLIDE</a:t>
            </a:r>
          </a:p>
        </p:txBody>
      </p:sp>
      <p:sp>
        <p:nvSpPr>
          <p:cNvPr id="5" name="Date Placeholder 4">
            <a:extLst>
              <a:ext uri="{FF2B5EF4-FFF2-40B4-BE49-F238E27FC236}">
                <a16:creationId xmlns:a16="http://schemas.microsoft.com/office/drawing/2014/main" xmlns="" id="{E5D93C86-ABD2-4554-A6DC-88EB255699E1}"/>
              </a:ext>
            </a:extLst>
          </p:cNvPr>
          <p:cNvSpPr>
            <a:spLocks noGrp="1"/>
          </p:cNvSpPr>
          <p:nvPr>
            <p:ph type="dt" sz="half" idx="10"/>
          </p:nvPr>
        </p:nvSpPr>
        <p:spPr/>
        <p:txBody>
          <a:bodyPr/>
          <a:lstStyle/>
          <a:p>
            <a:fld id="{C5BAB17F-C031-4630-8FA3-EE6012C20DEF}" type="datetime1">
              <a:rPr lang="en-US" smtClean="0"/>
              <a:pPr/>
              <a:t>3/19/2020</a:t>
            </a:fld>
            <a:endParaRPr lang="en-US"/>
          </a:p>
        </p:txBody>
      </p:sp>
      <p:sp>
        <p:nvSpPr>
          <p:cNvPr id="6" name="Footer Placeholder 5">
            <a:extLst>
              <a:ext uri="{FF2B5EF4-FFF2-40B4-BE49-F238E27FC236}">
                <a16:creationId xmlns:a16="http://schemas.microsoft.com/office/drawing/2014/main" xmlns="" id="{54E45015-FD92-48FC-8C28-ACCBC8BAB980}"/>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xmlns="" id="{1AC07E4C-515F-4DA3-9B83-5C6CE5B980C2}"/>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8" name="Rectangle 7">
            <a:extLst>
              <a:ext uri="{FF2B5EF4-FFF2-40B4-BE49-F238E27FC236}">
                <a16:creationId xmlns:a16="http://schemas.microsoft.com/office/drawing/2014/main" xmlns="" id="{BD1F59C3-73BF-4D90-B580-4014C2B27C2C}"/>
              </a:ext>
            </a:extLst>
          </p:cNvPr>
          <p:cNvSpPr/>
          <p:nvPr userDrawn="1"/>
        </p:nvSpPr>
        <p:spPr>
          <a:xfrm>
            <a:off x="687289" y="0"/>
            <a:ext cx="72000" cy="1289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xmlns="" id="{2891E214-8AE6-4CA6-B994-7A8BDD0B394C}"/>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ext Placeholder 15">
            <a:extLst>
              <a:ext uri="{FF2B5EF4-FFF2-40B4-BE49-F238E27FC236}">
                <a16:creationId xmlns:a16="http://schemas.microsoft.com/office/drawing/2014/main" xmlns="" id="{C95F487E-1B8C-4FBA-95B3-043C11DA1E65}"/>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4" name="Straight Connector 13">
            <a:extLst>
              <a:ext uri="{FF2B5EF4-FFF2-40B4-BE49-F238E27FC236}">
                <a16:creationId xmlns:a16="http://schemas.microsoft.com/office/drawing/2014/main" xmlns="" id="{AB912DCD-5EAD-419F-BF95-02B45172EDB0}"/>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Picture Placeholder 19">
            <a:extLst>
              <a:ext uri="{FF2B5EF4-FFF2-40B4-BE49-F238E27FC236}">
                <a16:creationId xmlns:a16="http://schemas.microsoft.com/office/drawing/2014/main" xmlns="" id="{E570BBF0-DF30-4898-89DD-8E929C0AD0B3}"/>
              </a:ext>
            </a:extLst>
          </p:cNvPr>
          <p:cNvSpPr>
            <a:spLocks noGrp="1"/>
          </p:cNvSpPr>
          <p:nvPr>
            <p:ph type="pic" sz="quarter" idx="15"/>
          </p:nvPr>
        </p:nvSpPr>
        <p:spPr>
          <a:xfrm>
            <a:off x="0" y="1659525"/>
            <a:ext cx="12192000" cy="4517136"/>
          </a:xfrm>
          <a:solidFill>
            <a:schemeClr val="bg1">
              <a:alpha val="50000"/>
            </a:schemeClr>
          </a:solidFill>
        </p:spPr>
        <p:txBody>
          <a:bodyPr anchor="ctr" anchorCtr="0">
            <a:normAutofit/>
          </a:bodyPr>
          <a:lstStyle>
            <a:lvl1pPr marL="0" indent="0" algn="ctr">
              <a:buNone/>
              <a:defRPr sz="1500"/>
            </a:lvl1pPr>
          </a:lstStyle>
          <a:p>
            <a:r>
              <a:rPr lang="en-US"/>
              <a:t>Click icon to add picture</a:t>
            </a:r>
          </a:p>
        </p:txBody>
      </p:sp>
    </p:spTree>
    <p:extLst>
      <p:ext uri="{BB962C8B-B14F-4D97-AF65-F5344CB8AC3E}">
        <p14:creationId xmlns:p14="http://schemas.microsoft.com/office/powerpoint/2010/main" xmlns="" val="28043271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Picture and Title">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D0DB8CD8-F2C6-48F5-8A73-E5FB643BC475}"/>
              </a:ext>
            </a:extLst>
          </p:cNvPr>
          <p:cNvSpPr/>
          <p:nvPr userDrawn="1"/>
        </p:nvSpPr>
        <p:spPr>
          <a:xfrm>
            <a:off x="0" y="5532437"/>
            <a:ext cx="12192000" cy="1325563"/>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53B0ED56-F1B1-4DBE-9DF3-13C23A2BEF6D}"/>
              </a:ext>
            </a:extLst>
          </p:cNvPr>
          <p:cNvSpPr>
            <a:spLocks noGrp="1"/>
          </p:cNvSpPr>
          <p:nvPr>
            <p:ph type="title" hasCustomPrompt="1"/>
          </p:nvPr>
        </p:nvSpPr>
        <p:spPr>
          <a:xfrm>
            <a:off x="928800" y="472822"/>
            <a:ext cx="10515600" cy="1325563"/>
          </a:xfrm>
        </p:spPr>
        <p:txBody>
          <a:bodyPr/>
          <a:lstStyle>
            <a:lvl1pPr>
              <a:defRPr>
                <a:gradFill>
                  <a:gsLst>
                    <a:gs pos="0">
                      <a:schemeClr val="bg2"/>
                    </a:gs>
                    <a:gs pos="100000">
                      <a:schemeClr val="accent1"/>
                    </a:gs>
                  </a:gsLst>
                  <a:lin ang="0" scaled="1"/>
                </a:gradFill>
              </a:defRPr>
            </a:lvl1pPr>
          </a:lstStyle>
          <a:p>
            <a:r>
              <a:rPr lang="en-US" dirty="0"/>
              <a:t>PICTURE SLIDE</a:t>
            </a:r>
          </a:p>
        </p:txBody>
      </p:sp>
      <p:sp>
        <p:nvSpPr>
          <p:cNvPr id="5" name="Date Placeholder 4">
            <a:extLst>
              <a:ext uri="{FF2B5EF4-FFF2-40B4-BE49-F238E27FC236}">
                <a16:creationId xmlns:a16="http://schemas.microsoft.com/office/drawing/2014/main" xmlns="" id="{E5D93C86-ABD2-4554-A6DC-88EB255699E1}"/>
              </a:ext>
            </a:extLst>
          </p:cNvPr>
          <p:cNvSpPr>
            <a:spLocks noGrp="1"/>
          </p:cNvSpPr>
          <p:nvPr>
            <p:ph type="dt" sz="half" idx="10"/>
          </p:nvPr>
        </p:nvSpPr>
        <p:spPr/>
        <p:txBody>
          <a:bodyPr/>
          <a:lstStyle/>
          <a:p>
            <a:fld id="{5406CC0F-AE50-44ED-8007-5467636E4C42}" type="datetime1">
              <a:rPr lang="en-US" smtClean="0"/>
              <a:pPr/>
              <a:t>3/19/2020</a:t>
            </a:fld>
            <a:endParaRPr lang="en-US"/>
          </a:p>
        </p:txBody>
      </p:sp>
      <p:sp>
        <p:nvSpPr>
          <p:cNvPr id="6" name="Footer Placeholder 5">
            <a:extLst>
              <a:ext uri="{FF2B5EF4-FFF2-40B4-BE49-F238E27FC236}">
                <a16:creationId xmlns:a16="http://schemas.microsoft.com/office/drawing/2014/main" xmlns="" id="{54E45015-FD92-48FC-8C28-ACCBC8BAB980}"/>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xmlns="" id="{1AC07E4C-515F-4DA3-9B83-5C6CE5B980C2}"/>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8" name="Rectangle 7">
            <a:extLst>
              <a:ext uri="{FF2B5EF4-FFF2-40B4-BE49-F238E27FC236}">
                <a16:creationId xmlns:a16="http://schemas.microsoft.com/office/drawing/2014/main" xmlns="" id="{BD1F59C3-73BF-4D90-B580-4014C2B27C2C}"/>
              </a:ext>
            </a:extLst>
          </p:cNvPr>
          <p:cNvSpPr/>
          <p:nvPr userDrawn="1"/>
        </p:nvSpPr>
        <p:spPr>
          <a:xfrm>
            <a:off x="687289" y="0"/>
            <a:ext cx="72000" cy="12893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xmlns="" id="{2891E214-8AE6-4CA6-B994-7A8BDD0B394C}"/>
              </a:ext>
            </a:extLst>
          </p:cNvPr>
          <p:cNvCxnSpPr>
            <a:cxnSpLocks/>
          </p:cNvCxnSpPr>
          <p:nvPr userDrawn="1"/>
        </p:nvCxnSpPr>
        <p:spPr>
          <a:xfrm>
            <a:off x="11190767" y="800959"/>
            <a:ext cx="1001233"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 Placeholder 15">
            <a:extLst>
              <a:ext uri="{FF2B5EF4-FFF2-40B4-BE49-F238E27FC236}">
                <a16:creationId xmlns:a16="http://schemas.microsoft.com/office/drawing/2014/main" xmlns="" id="{C95F487E-1B8C-4FBA-95B3-043C11DA1E65}"/>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dirty="0"/>
              <a:t>20XX</a:t>
            </a:r>
          </a:p>
        </p:txBody>
      </p:sp>
      <p:cxnSp>
        <p:nvCxnSpPr>
          <p:cNvPr id="14" name="Straight Connector 13">
            <a:extLst>
              <a:ext uri="{FF2B5EF4-FFF2-40B4-BE49-F238E27FC236}">
                <a16:creationId xmlns:a16="http://schemas.microsoft.com/office/drawing/2014/main" xmlns="" id="{AB912DCD-5EAD-419F-BF95-02B45172EDB0}"/>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Picture Placeholder 19">
            <a:extLst>
              <a:ext uri="{FF2B5EF4-FFF2-40B4-BE49-F238E27FC236}">
                <a16:creationId xmlns:a16="http://schemas.microsoft.com/office/drawing/2014/main" xmlns="" id="{E570BBF0-DF30-4898-89DD-8E929C0AD0B3}"/>
              </a:ext>
            </a:extLst>
          </p:cNvPr>
          <p:cNvSpPr>
            <a:spLocks noGrp="1"/>
          </p:cNvSpPr>
          <p:nvPr>
            <p:ph type="pic" sz="quarter" idx="15"/>
          </p:nvPr>
        </p:nvSpPr>
        <p:spPr>
          <a:xfrm>
            <a:off x="0" y="1659525"/>
            <a:ext cx="12192000" cy="3872910"/>
          </a:xfrm>
          <a:solidFill>
            <a:schemeClr val="bg1">
              <a:alpha val="50000"/>
            </a:schemeClr>
          </a:solidFill>
        </p:spPr>
        <p:txBody>
          <a:bodyPr anchor="ctr" anchorCtr="0">
            <a:normAutofit/>
          </a:bodyPr>
          <a:lstStyle>
            <a:lvl1pPr marL="0" indent="0" algn="ctr">
              <a:buNone/>
              <a:defRPr sz="1500"/>
            </a:lvl1pPr>
          </a:lstStyle>
          <a:p>
            <a:r>
              <a:rPr lang="en-US"/>
              <a:t>Click icon to add picture</a:t>
            </a:r>
          </a:p>
        </p:txBody>
      </p:sp>
      <p:cxnSp>
        <p:nvCxnSpPr>
          <p:cNvPr id="15" name="Straight Connector 14">
            <a:extLst>
              <a:ext uri="{FF2B5EF4-FFF2-40B4-BE49-F238E27FC236}">
                <a16:creationId xmlns:a16="http://schemas.microsoft.com/office/drawing/2014/main" xmlns="" id="{E25C7F29-6151-4F91-80D1-C96C51C06795}"/>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6034107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Picture and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E50F2065-1E46-45F4-8B82-40AFF3B380E4}"/>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53B0ED56-F1B1-4DBE-9DF3-13C23A2BEF6D}"/>
              </a:ext>
            </a:extLst>
          </p:cNvPr>
          <p:cNvSpPr>
            <a:spLocks noGrp="1"/>
          </p:cNvSpPr>
          <p:nvPr>
            <p:ph type="title" hasCustomPrompt="1"/>
          </p:nvPr>
        </p:nvSpPr>
        <p:spPr>
          <a:xfrm>
            <a:off x="928800" y="472822"/>
            <a:ext cx="10515600" cy="1325563"/>
          </a:xfrm>
        </p:spPr>
        <p:txBody>
          <a:bodyPr/>
          <a:lstStyle>
            <a:lvl1pPr>
              <a:defRPr/>
            </a:lvl1pPr>
          </a:lstStyle>
          <a:p>
            <a:r>
              <a:rPr lang="en-US" dirty="0"/>
              <a:t>PICTURE SLIDE</a:t>
            </a:r>
          </a:p>
        </p:txBody>
      </p:sp>
      <p:sp>
        <p:nvSpPr>
          <p:cNvPr id="5" name="Date Placeholder 4">
            <a:extLst>
              <a:ext uri="{FF2B5EF4-FFF2-40B4-BE49-F238E27FC236}">
                <a16:creationId xmlns:a16="http://schemas.microsoft.com/office/drawing/2014/main" xmlns="" id="{E5D93C86-ABD2-4554-A6DC-88EB255699E1}"/>
              </a:ext>
            </a:extLst>
          </p:cNvPr>
          <p:cNvSpPr>
            <a:spLocks noGrp="1"/>
          </p:cNvSpPr>
          <p:nvPr>
            <p:ph type="dt" sz="half" idx="10"/>
          </p:nvPr>
        </p:nvSpPr>
        <p:spPr/>
        <p:txBody>
          <a:bodyPr/>
          <a:lstStyle/>
          <a:p>
            <a:fld id="{8F5BCE4A-56A6-49EC-A673-D7F2D2D770DB}" type="datetime1">
              <a:rPr lang="en-US" smtClean="0"/>
              <a:pPr/>
              <a:t>3/19/2020</a:t>
            </a:fld>
            <a:endParaRPr lang="en-US"/>
          </a:p>
        </p:txBody>
      </p:sp>
      <p:sp>
        <p:nvSpPr>
          <p:cNvPr id="6" name="Footer Placeholder 5">
            <a:extLst>
              <a:ext uri="{FF2B5EF4-FFF2-40B4-BE49-F238E27FC236}">
                <a16:creationId xmlns:a16="http://schemas.microsoft.com/office/drawing/2014/main" xmlns="" id="{54E45015-FD92-48FC-8C28-ACCBC8BAB980}"/>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xmlns="" id="{1AC07E4C-515F-4DA3-9B83-5C6CE5B980C2}"/>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8" name="Rectangle 7">
            <a:extLst>
              <a:ext uri="{FF2B5EF4-FFF2-40B4-BE49-F238E27FC236}">
                <a16:creationId xmlns:a16="http://schemas.microsoft.com/office/drawing/2014/main" xmlns="" id="{BD1F59C3-73BF-4D90-B580-4014C2B27C2C}"/>
              </a:ext>
            </a:extLst>
          </p:cNvPr>
          <p:cNvSpPr/>
          <p:nvPr userDrawn="1"/>
        </p:nvSpPr>
        <p:spPr>
          <a:xfrm>
            <a:off x="687289" y="0"/>
            <a:ext cx="72000" cy="1289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icture Placeholder 19">
            <a:extLst>
              <a:ext uri="{FF2B5EF4-FFF2-40B4-BE49-F238E27FC236}">
                <a16:creationId xmlns:a16="http://schemas.microsoft.com/office/drawing/2014/main" xmlns="" id="{E570BBF0-DF30-4898-89DD-8E929C0AD0B3}"/>
              </a:ext>
            </a:extLst>
          </p:cNvPr>
          <p:cNvSpPr>
            <a:spLocks noGrp="1"/>
          </p:cNvSpPr>
          <p:nvPr>
            <p:ph type="pic" sz="quarter" idx="15"/>
          </p:nvPr>
        </p:nvSpPr>
        <p:spPr>
          <a:xfrm>
            <a:off x="246000" y="1659525"/>
            <a:ext cx="11700000" cy="4517136"/>
          </a:xfrm>
          <a:solidFill>
            <a:schemeClr val="bg1">
              <a:alpha val="50000"/>
            </a:schemeClr>
          </a:solidFill>
        </p:spPr>
        <p:txBody>
          <a:bodyPr anchor="ctr" anchorCtr="0">
            <a:normAutofit/>
          </a:bodyPr>
          <a:lstStyle>
            <a:lvl1pPr marL="0" indent="0" algn="ctr">
              <a:buNone/>
              <a:defRPr sz="1500"/>
            </a:lvl1pPr>
          </a:lstStyle>
          <a:p>
            <a:r>
              <a:rPr lang="en-US"/>
              <a:t>Click icon to add picture</a:t>
            </a:r>
          </a:p>
        </p:txBody>
      </p:sp>
      <p:cxnSp>
        <p:nvCxnSpPr>
          <p:cNvPr id="15" name="Straight Connector 14">
            <a:extLst>
              <a:ext uri="{FF2B5EF4-FFF2-40B4-BE49-F238E27FC236}">
                <a16:creationId xmlns:a16="http://schemas.microsoft.com/office/drawing/2014/main" xmlns="" id="{2A58BD2B-1B9B-49E6-8C1A-77F7A60420D7}"/>
              </a:ext>
            </a:extLst>
          </p:cNvPr>
          <p:cNvCxnSpPr>
            <a:cxnSpLocks/>
          </p:cNvCxnSpPr>
          <p:nvPr userDrawn="1"/>
        </p:nvCxnSpPr>
        <p:spPr>
          <a:xfrm>
            <a:off x="10939723"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Text Placeholder 15">
            <a:extLst>
              <a:ext uri="{FF2B5EF4-FFF2-40B4-BE49-F238E27FC236}">
                <a16:creationId xmlns:a16="http://schemas.microsoft.com/office/drawing/2014/main" xmlns="" id="{A17DA84B-7C7B-413F-9A4E-88B7975E1CBB}"/>
              </a:ext>
            </a:extLst>
          </p:cNvPr>
          <p:cNvSpPr>
            <a:spLocks noGrp="1"/>
          </p:cNvSpPr>
          <p:nvPr>
            <p:ph type="body" sz="quarter" idx="14" hasCustomPrompt="1"/>
          </p:nvPr>
        </p:nvSpPr>
        <p:spPr>
          <a:xfrm>
            <a:off x="10832539"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xmlns="" id="{453C73EB-9DF5-425B-B9EA-BADEC3467080}"/>
              </a:ext>
            </a:extLst>
          </p:cNvPr>
          <p:cNvCxnSpPr>
            <a:cxnSpLocks/>
          </p:cNvCxnSpPr>
          <p:nvPr userDrawn="1"/>
        </p:nvCxnSpPr>
        <p:spPr>
          <a:xfrm flipV="1">
            <a:off x="11663289" y="6300217"/>
            <a:ext cx="0" cy="31022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6470991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Picture and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DCC8FE21-4B79-46A0-A2D5-AA64AFC61971}"/>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Picture Placeholder 19">
            <a:extLst>
              <a:ext uri="{FF2B5EF4-FFF2-40B4-BE49-F238E27FC236}">
                <a16:creationId xmlns:a16="http://schemas.microsoft.com/office/drawing/2014/main" xmlns="" id="{90DA0444-D1E1-48F5-9158-243679F7B638}"/>
              </a:ext>
            </a:extLst>
          </p:cNvPr>
          <p:cNvSpPr>
            <a:spLocks noGrp="1"/>
          </p:cNvSpPr>
          <p:nvPr>
            <p:ph type="pic" sz="quarter" idx="15"/>
          </p:nvPr>
        </p:nvSpPr>
        <p:spPr>
          <a:xfrm>
            <a:off x="0" y="2167439"/>
            <a:ext cx="12192000" cy="4009222"/>
          </a:xfrm>
          <a:solidFill>
            <a:schemeClr val="bg1">
              <a:alpha val="50000"/>
            </a:schemeClr>
          </a:solidFill>
        </p:spPr>
        <p:txBody>
          <a:bodyPr anchor="ctr" anchorCtr="0">
            <a:normAutofit/>
          </a:bodyPr>
          <a:lstStyle>
            <a:lvl1pPr marL="0" indent="0" algn="ctr">
              <a:buNone/>
              <a:defRPr sz="1500"/>
            </a:lvl1pPr>
          </a:lstStyle>
          <a:p>
            <a:r>
              <a:rPr lang="en-US"/>
              <a:t>Click icon to add picture</a:t>
            </a:r>
          </a:p>
        </p:txBody>
      </p:sp>
      <p:sp>
        <p:nvSpPr>
          <p:cNvPr id="2" name="Title 1">
            <a:extLst>
              <a:ext uri="{FF2B5EF4-FFF2-40B4-BE49-F238E27FC236}">
                <a16:creationId xmlns:a16="http://schemas.microsoft.com/office/drawing/2014/main" xmlns="" id="{AF248368-1908-4FA2-8871-C97A5210E96D}"/>
              </a:ext>
            </a:extLst>
          </p:cNvPr>
          <p:cNvSpPr>
            <a:spLocks noGrp="1"/>
          </p:cNvSpPr>
          <p:nvPr>
            <p:ph type="title" hasCustomPrompt="1"/>
          </p:nvPr>
        </p:nvSpPr>
        <p:spPr>
          <a:xfrm>
            <a:off x="1527519" y="630859"/>
            <a:ext cx="4143555" cy="1536580"/>
          </a:xfrm>
        </p:spPr>
        <p:txBody>
          <a:bodyPr/>
          <a:lstStyle>
            <a:lvl1pPr>
              <a:defRPr/>
            </a:lvl1pPr>
          </a:lstStyle>
          <a:p>
            <a:r>
              <a:rPr lang="en-US" dirty="0"/>
              <a:t>PICTURE</a:t>
            </a:r>
            <a:br>
              <a:rPr lang="en-US" dirty="0"/>
            </a:br>
            <a:r>
              <a:rPr lang="en-US" dirty="0"/>
              <a:t>SLIDE</a:t>
            </a:r>
          </a:p>
        </p:txBody>
      </p:sp>
      <p:sp>
        <p:nvSpPr>
          <p:cNvPr id="4" name="Date Placeholder 3">
            <a:extLst>
              <a:ext uri="{FF2B5EF4-FFF2-40B4-BE49-F238E27FC236}">
                <a16:creationId xmlns:a16="http://schemas.microsoft.com/office/drawing/2014/main" xmlns="" id="{D269E74E-E12F-474D-8520-0AAEE930510D}"/>
              </a:ext>
            </a:extLst>
          </p:cNvPr>
          <p:cNvSpPr>
            <a:spLocks noGrp="1"/>
          </p:cNvSpPr>
          <p:nvPr>
            <p:ph type="dt" sz="half" idx="10"/>
          </p:nvPr>
        </p:nvSpPr>
        <p:spPr/>
        <p:txBody>
          <a:bodyPr/>
          <a:lstStyle/>
          <a:p>
            <a:fld id="{F6EF2B0D-49A2-441C-B800-8DA3FF9758CE}" type="datetime1">
              <a:rPr lang="en-US" smtClean="0"/>
              <a:pPr/>
              <a:t>3/19/2020</a:t>
            </a:fld>
            <a:endParaRPr lang="en-US"/>
          </a:p>
        </p:txBody>
      </p:sp>
      <p:sp>
        <p:nvSpPr>
          <p:cNvPr id="5" name="Footer Placeholder 4">
            <a:extLst>
              <a:ext uri="{FF2B5EF4-FFF2-40B4-BE49-F238E27FC236}">
                <a16:creationId xmlns:a16="http://schemas.microsoft.com/office/drawing/2014/main" xmlns="" id="{B9568C84-3A49-4E3F-B2E7-4CE5D636B8CB}"/>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xmlns=""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xmlns="" id="{56D751D1-0AE0-4B49-A19D-74CA71D2C096}"/>
              </a:ext>
            </a:extLst>
          </p:cNvPr>
          <p:cNvSpPr/>
          <p:nvPr userDrawn="1"/>
        </p:nvSpPr>
        <p:spPr>
          <a:xfrm>
            <a:off x="1285167" y="871728"/>
            <a:ext cx="72000" cy="9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xmlns=""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9" name="Straight Connector 18">
            <a:extLst>
              <a:ext uri="{FF2B5EF4-FFF2-40B4-BE49-F238E27FC236}">
                <a16:creationId xmlns:a16="http://schemas.microsoft.com/office/drawing/2014/main" xmlns=""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0791391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Picture and Title">
    <p:bg>
      <p:bgPr>
        <a:solidFill>
          <a:schemeClr val="bg1"/>
        </a:solidFill>
        <a:effectLst/>
      </p:bgPr>
    </p:bg>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xmlns="" id="{4FC6DCA8-CFF5-4F20-A410-C3EA0873DEFA}"/>
              </a:ext>
            </a:extLst>
          </p:cNvPr>
          <p:cNvSpPr>
            <a:spLocks noGrp="1"/>
          </p:cNvSpPr>
          <p:nvPr>
            <p:ph type="pic" sz="quarter" idx="15"/>
          </p:nvPr>
        </p:nvSpPr>
        <p:spPr>
          <a:xfrm>
            <a:off x="0" y="0"/>
            <a:ext cx="12191999" cy="4251153"/>
          </a:xfrm>
          <a:custGeom>
            <a:avLst/>
            <a:gdLst>
              <a:gd name="connsiteX0" fmla="*/ 0 w 12191999"/>
              <a:gd name="connsiteY0" fmla="*/ 0 h 4251153"/>
              <a:gd name="connsiteX1" fmla="*/ 12191999 w 12191999"/>
              <a:gd name="connsiteY1" fmla="*/ 0 h 4251153"/>
              <a:gd name="connsiteX2" fmla="*/ 12191999 w 12191999"/>
              <a:gd name="connsiteY2" fmla="*/ 795243 h 4251153"/>
              <a:gd name="connsiteX3" fmla="*/ 11190767 w 12191999"/>
              <a:gd name="connsiteY3" fmla="*/ 795243 h 4251153"/>
              <a:gd name="connsiteX4" fmla="*/ 11190767 w 12191999"/>
              <a:gd name="connsiteY4" fmla="*/ 802443 h 4251153"/>
              <a:gd name="connsiteX5" fmla="*/ 12191999 w 12191999"/>
              <a:gd name="connsiteY5" fmla="*/ 802443 h 4251153"/>
              <a:gd name="connsiteX6" fmla="*/ 12191999 w 12191999"/>
              <a:gd name="connsiteY6" fmla="*/ 4251153 h 4251153"/>
              <a:gd name="connsiteX7" fmla="*/ 0 w 12191999"/>
              <a:gd name="connsiteY7" fmla="*/ 4251153 h 4251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4251153">
                <a:moveTo>
                  <a:pt x="0" y="0"/>
                </a:moveTo>
                <a:lnTo>
                  <a:pt x="12191999" y="0"/>
                </a:lnTo>
                <a:lnTo>
                  <a:pt x="12191999" y="795243"/>
                </a:lnTo>
                <a:lnTo>
                  <a:pt x="11190767" y="795243"/>
                </a:lnTo>
                <a:lnTo>
                  <a:pt x="11190767" y="802443"/>
                </a:lnTo>
                <a:lnTo>
                  <a:pt x="12191999" y="802443"/>
                </a:lnTo>
                <a:lnTo>
                  <a:pt x="12191999" y="4251153"/>
                </a:lnTo>
                <a:lnTo>
                  <a:pt x="0" y="4251153"/>
                </a:lnTo>
                <a:close/>
              </a:path>
            </a:pathLst>
          </a:custGeom>
          <a:solidFill>
            <a:schemeClr val="bg1">
              <a:alpha val="50000"/>
            </a:schemeClr>
          </a:solidFill>
        </p:spPr>
        <p:txBody>
          <a:bodyPr wrap="square" anchor="ctr" anchorCtr="0">
            <a:noAutofit/>
          </a:bodyPr>
          <a:lstStyle>
            <a:lvl1pPr marL="0" indent="0" algn="ctr">
              <a:buNone/>
              <a:defRPr sz="1500"/>
            </a:lvl1pPr>
          </a:lstStyle>
          <a:p>
            <a:r>
              <a:rPr lang="en-US"/>
              <a:t>Click icon to add picture</a:t>
            </a:r>
          </a:p>
        </p:txBody>
      </p:sp>
      <p:sp>
        <p:nvSpPr>
          <p:cNvPr id="11" name="Rectangle 10">
            <a:extLst>
              <a:ext uri="{FF2B5EF4-FFF2-40B4-BE49-F238E27FC236}">
                <a16:creationId xmlns:a16="http://schemas.microsoft.com/office/drawing/2014/main" xmlns="" id="{7E6F6CA0-765E-484B-B9C2-16E6A4F4986D}"/>
              </a:ext>
            </a:extLst>
          </p:cNvPr>
          <p:cNvSpPr/>
          <p:nvPr userDrawn="1"/>
        </p:nvSpPr>
        <p:spPr>
          <a:xfrm>
            <a:off x="0" y="4251158"/>
            <a:ext cx="12192000" cy="2606842"/>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A34FC0E2-CB24-439B-B95B-B8EF13A99E39}"/>
              </a:ext>
            </a:extLst>
          </p:cNvPr>
          <p:cNvSpPr>
            <a:spLocks noGrp="1"/>
          </p:cNvSpPr>
          <p:nvPr>
            <p:ph type="ctrTitle" hasCustomPrompt="1"/>
          </p:nvPr>
        </p:nvSpPr>
        <p:spPr>
          <a:xfrm>
            <a:off x="1694227" y="4435638"/>
            <a:ext cx="8807116" cy="1571359"/>
          </a:xfrm>
        </p:spPr>
        <p:txBody>
          <a:bodyPr anchor="b">
            <a:normAutofit/>
          </a:bodyPr>
          <a:lstStyle>
            <a:lvl1pPr algn="l">
              <a:defRPr sz="4000" b="1">
                <a:solidFill>
                  <a:schemeClr val="bg1"/>
                </a:solidFill>
              </a:defRPr>
            </a:lvl1pPr>
          </a:lstStyle>
          <a:p>
            <a:r>
              <a:rPr lang="en-US" dirty="0"/>
              <a:t>PICTURE</a:t>
            </a:r>
            <a:br>
              <a:rPr lang="en-US" dirty="0"/>
            </a:br>
            <a:r>
              <a:rPr lang="en-US" dirty="0"/>
              <a:t>SLIDE</a:t>
            </a:r>
          </a:p>
        </p:txBody>
      </p:sp>
      <p:sp>
        <p:nvSpPr>
          <p:cNvPr id="4" name="Date Placeholder 3">
            <a:extLst>
              <a:ext uri="{FF2B5EF4-FFF2-40B4-BE49-F238E27FC236}">
                <a16:creationId xmlns:a16="http://schemas.microsoft.com/office/drawing/2014/main" xmlns="" id="{3B887B92-5889-454A-83C8-E0DE513D8F3F}"/>
              </a:ext>
            </a:extLst>
          </p:cNvPr>
          <p:cNvSpPr>
            <a:spLocks noGrp="1"/>
          </p:cNvSpPr>
          <p:nvPr>
            <p:ph type="dt" sz="half" idx="10"/>
          </p:nvPr>
        </p:nvSpPr>
        <p:spPr/>
        <p:txBody>
          <a:bodyPr/>
          <a:lstStyle/>
          <a:p>
            <a:fld id="{2F5D5FDB-2FE7-44AD-B9BD-8BEF95F41952}" type="datetime1">
              <a:rPr lang="en-US" smtClean="0"/>
              <a:pPr/>
              <a:t>3/19/2020</a:t>
            </a:fld>
            <a:endParaRPr lang="en-US"/>
          </a:p>
        </p:txBody>
      </p:sp>
      <p:sp>
        <p:nvSpPr>
          <p:cNvPr id="5" name="Footer Placeholder 4">
            <a:extLst>
              <a:ext uri="{FF2B5EF4-FFF2-40B4-BE49-F238E27FC236}">
                <a16:creationId xmlns:a16="http://schemas.microsoft.com/office/drawing/2014/main" xmlns="" id="{0C53F66A-C669-4D83-A278-F325DE22EAC3}"/>
              </a:ext>
            </a:extLst>
          </p:cNvPr>
          <p:cNvSpPr>
            <a:spLocks noGrp="1"/>
          </p:cNvSpPr>
          <p:nvPr>
            <p:ph type="ftr" sz="quarter" idx="11"/>
          </p:nvPr>
        </p:nvSpPr>
        <p:spPr>
          <a:xfrm>
            <a:off x="1694226" y="6159402"/>
            <a:ext cx="2154460" cy="365125"/>
          </a:xfrm>
        </p:spPr>
        <p:txBody>
          <a:bodyPr/>
          <a:lstStyle/>
          <a:p>
            <a:r>
              <a:rPr lang="en-US"/>
              <a:t>Presentation Title</a:t>
            </a:r>
          </a:p>
        </p:txBody>
      </p:sp>
      <p:sp>
        <p:nvSpPr>
          <p:cNvPr id="6" name="Slide Number Placeholder 5">
            <a:extLst>
              <a:ext uri="{FF2B5EF4-FFF2-40B4-BE49-F238E27FC236}">
                <a16:creationId xmlns:a16="http://schemas.microsoft.com/office/drawing/2014/main" xmlns="" id="{690F6560-92FA-4E92-B73B-21E2BA87F6F7}"/>
              </a:ext>
            </a:extLst>
          </p:cNvPr>
          <p:cNvSpPr>
            <a:spLocks noGrp="1"/>
          </p:cNvSpPr>
          <p:nvPr>
            <p:ph type="sldNum" sz="quarter" idx="12"/>
          </p:nvPr>
        </p:nvSpPr>
        <p:spPr/>
        <p:txBody>
          <a:bodyPr/>
          <a:lstStyle/>
          <a:p>
            <a:fld id="{95CBEC59-7FF9-4688-98DF-89832A0C9025}" type="slidenum">
              <a:rPr lang="en-US" smtClean="0"/>
              <a:pPr/>
              <a:t>‹#›</a:t>
            </a:fld>
            <a:endParaRPr lang="en-US"/>
          </a:p>
        </p:txBody>
      </p:sp>
      <p:cxnSp>
        <p:nvCxnSpPr>
          <p:cNvPr id="17" name="Straight Connector 16">
            <a:extLst>
              <a:ext uri="{FF2B5EF4-FFF2-40B4-BE49-F238E27FC236}">
                <a16:creationId xmlns:a16="http://schemas.microsoft.com/office/drawing/2014/main" xmlns="" id="{3AE6B4C8-5DC5-48CB-A4AB-540F064C26CA}"/>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xmlns="" id="{CBA6E06C-D6DA-4EDA-9A87-02C42E3144CB}"/>
              </a:ext>
            </a:extLst>
          </p:cNvPr>
          <p:cNvSpPr/>
          <p:nvPr userDrawn="1"/>
        </p:nvSpPr>
        <p:spPr>
          <a:xfrm>
            <a:off x="1283369" y="4914000"/>
            <a:ext cx="72000" cy="194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15">
            <a:extLst>
              <a:ext uri="{FF2B5EF4-FFF2-40B4-BE49-F238E27FC236}">
                <a16:creationId xmlns:a16="http://schemas.microsoft.com/office/drawing/2014/main" xmlns="" id="{D9DE605B-C51B-41B7-9FCB-86CE13FFB5F6}"/>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dirty="0"/>
              <a:t>20XX</a:t>
            </a:r>
          </a:p>
        </p:txBody>
      </p:sp>
      <p:cxnSp>
        <p:nvCxnSpPr>
          <p:cNvPr id="12" name="Straight Connector 11">
            <a:extLst>
              <a:ext uri="{FF2B5EF4-FFF2-40B4-BE49-F238E27FC236}">
                <a16:creationId xmlns:a16="http://schemas.microsoft.com/office/drawing/2014/main" xmlns="" id="{E2311598-88E6-4CCA-AFD4-E5D87D3AAF1D}"/>
              </a:ext>
            </a:extLst>
          </p:cNvPr>
          <p:cNvCxnSpPr>
            <a:cxnSpLocks/>
          </p:cNvCxnSpPr>
          <p:nvPr userDrawn="1"/>
        </p:nvCxnSpPr>
        <p:spPr>
          <a:xfrm>
            <a:off x="11184000" y="805368"/>
            <a:ext cx="1008000" cy="0"/>
          </a:xfrm>
          <a:prstGeom prst="line">
            <a:avLst/>
          </a:prstGeom>
          <a:ln w="349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0366897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xmlns="" id="{29B2A5FC-034D-4F4C-833F-A3DDC66E3E64}"/>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0A2C5870-C68D-4A7D-82BB-410BAD394DF1}"/>
              </a:ext>
            </a:extLst>
          </p:cNvPr>
          <p:cNvSpPr>
            <a:spLocks noGrp="1"/>
          </p:cNvSpPr>
          <p:nvPr>
            <p:ph type="title" hasCustomPrompt="1"/>
          </p:nvPr>
        </p:nvSpPr>
        <p:spPr>
          <a:xfrm>
            <a:off x="928800" y="470055"/>
            <a:ext cx="10515600" cy="1325563"/>
          </a:xfrm>
        </p:spPr>
        <p:txBody>
          <a:bodyPr/>
          <a:lstStyle>
            <a:lvl1pPr>
              <a:defRPr/>
            </a:lvl1pPr>
          </a:lstStyle>
          <a:p>
            <a:r>
              <a:rPr lang="en-US" dirty="0"/>
              <a:t>CHART SLIDE</a:t>
            </a:r>
          </a:p>
        </p:txBody>
      </p:sp>
      <p:sp>
        <p:nvSpPr>
          <p:cNvPr id="3" name="Date Placeholder 2">
            <a:extLst>
              <a:ext uri="{FF2B5EF4-FFF2-40B4-BE49-F238E27FC236}">
                <a16:creationId xmlns:a16="http://schemas.microsoft.com/office/drawing/2014/main" xmlns="" id="{6236F3ED-82D9-4642-A435-86170B8919AF}"/>
              </a:ext>
            </a:extLst>
          </p:cNvPr>
          <p:cNvSpPr>
            <a:spLocks noGrp="1"/>
          </p:cNvSpPr>
          <p:nvPr>
            <p:ph type="dt" sz="half" idx="10"/>
          </p:nvPr>
        </p:nvSpPr>
        <p:spPr/>
        <p:txBody>
          <a:bodyPr/>
          <a:lstStyle/>
          <a:p>
            <a:fld id="{9753FB07-8F96-4A12-BC7E-21F8E0954886}" type="datetime1">
              <a:rPr lang="en-US" smtClean="0"/>
              <a:pPr/>
              <a:t>3/19/2020</a:t>
            </a:fld>
            <a:endParaRPr lang="en-US"/>
          </a:p>
        </p:txBody>
      </p:sp>
      <p:sp>
        <p:nvSpPr>
          <p:cNvPr id="4" name="Footer Placeholder 3">
            <a:extLst>
              <a:ext uri="{FF2B5EF4-FFF2-40B4-BE49-F238E27FC236}">
                <a16:creationId xmlns:a16="http://schemas.microsoft.com/office/drawing/2014/main" xmlns="" id="{B172C020-7618-45BB-AF25-CD2F3A57D922}"/>
              </a:ext>
            </a:extLst>
          </p:cNvPr>
          <p:cNvSpPr>
            <a:spLocks noGrp="1"/>
          </p:cNvSpPr>
          <p:nvPr>
            <p:ph type="ftr" sz="quarter" idx="11"/>
          </p:nvPr>
        </p:nvSpPr>
        <p:spPr/>
        <p:txBody>
          <a:bodyPr/>
          <a:lstStyle/>
          <a:p>
            <a:r>
              <a:rPr lang="en-US"/>
              <a:t>Presentation Title</a:t>
            </a:r>
          </a:p>
        </p:txBody>
      </p:sp>
      <p:sp>
        <p:nvSpPr>
          <p:cNvPr id="5" name="Slide Number Placeholder 4">
            <a:extLst>
              <a:ext uri="{FF2B5EF4-FFF2-40B4-BE49-F238E27FC236}">
                <a16:creationId xmlns:a16="http://schemas.microsoft.com/office/drawing/2014/main" xmlns="" id="{AFAFB5F8-C1DD-4F45-9C62-6669B34800E2}"/>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8" name="Rectangle 7">
            <a:extLst>
              <a:ext uri="{FF2B5EF4-FFF2-40B4-BE49-F238E27FC236}">
                <a16:creationId xmlns:a16="http://schemas.microsoft.com/office/drawing/2014/main" xmlns="" id="{6D28A3A2-B6A3-4735-BBC9-E721BA710C9B}"/>
              </a:ext>
            </a:extLst>
          </p:cNvPr>
          <p:cNvSpPr/>
          <p:nvPr userDrawn="1"/>
        </p:nvSpPr>
        <p:spPr>
          <a:xfrm>
            <a:off x="687289" y="0"/>
            <a:ext cx="72000" cy="1289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
            <a:extLst>
              <a:ext uri="{FF2B5EF4-FFF2-40B4-BE49-F238E27FC236}">
                <a16:creationId xmlns:a16="http://schemas.microsoft.com/office/drawing/2014/main" xmlns="" id="{BADDF5A7-229B-4731-9A6F-9DE095F66600}"/>
              </a:ext>
            </a:extLst>
          </p:cNvPr>
          <p:cNvSpPr>
            <a:spLocks noGrp="1"/>
          </p:cNvSpPr>
          <p:nvPr>
            <p:ph type="body" idx="1"/>
          </p:nvPr>
        </p:nvSpPr>
        <p:spPr>
          <a:xfrm>
            <a:off x="928800" y="2316979"/>
            <a:ext cx="5157787" cy="823912"/>
          </a:xfrm>
        </p:spPr>
        <p:txBody>
          <a:bodyPr anchor="b"/>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3">
            <a:extLst>
              <a:ext uri="{FF2B5EF4-FFF2-40B4-BE49-F238E27FC236}">
                <a16:creationId xmlns:a16="http://schemas.microsoft.com/office/drawing/2014/main" xmlns="" id="{131A72C0-870A-4F64-AE16-6B1FA2C61A94}"/>
              </a:ext>
            </a:extLst>
          </p:cNvPr>
          <p:cNvSpPr>
            <a:spLocks noGrp="1"/>
          </p:cNvSpPr>
          <p:nvPr>
            <p:ph sz="half" idx="2"/>
          </p:nvPr>
        </p:nvSpPr>
        <p:spPr>
          <a:xfrm>
            <a:off x="928800" y="3431112"/>
            <a:ext cx="5157787" cy="2773258"/>
          </a:xfrm>
        </p:spPr>
        <p:txBody>
          <a:bodyPr>
            <a:normAutofit/>
          </a:bodyPr>
          <a:lstStyle>
            <a:lvl1pPr marL="0" indent="0" algn="l" defTabSz="914400" rtl="0" eaLnBrk="1" latinLnBrk="0" hangingPunct="1">
              <a:lnSpc>
                <a:spcPct val="100000"/>
              </a:lnSpc>
              <a:spcBef>
                <a:spcPts val="600"/>
              </a:spcBef>
              <a:buFont typeface="Arial" panose="020B0604020202020204" pitchFamily="34" charset="0"/>
              <a:buNone/>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11" name="Text Placeholder 4">
            <a:extLst>
              <a:ext uri="{FF2B5EF4-FFF2-40B4-BE49-F238E27FC236}">
                <a16:creationId xmlns:a16="http://schemas.microsoft.com/office/drawing/2014/main" xmlns="" id="{9962AFC0-1C35-4CF7-B15A-469738360002}"/>
              </a:ext>
            </a:extLst>
          </p:cNvPr>
          <p:cNvSpPr>
            <a:spLocks noGrp="1"/>
          </p:cNvSpPr>
          <p:nvPr>
            <p:ph type="body" sz="quarter" idx="3"/>
          </p:nvPr>
        </p:nvSpPr>
        <p:spPr>
          <a:xfrm>
            <a:off x="6224784" y="1402584"/>
            <a:ext cx="5183188"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5">
            <a:extLst>
              <a:ext uri="{FF2B5EF4-FFF2-40B4-BE49-F238E27FC236}">
                <a16:creationId xmlns:a16="http://schemas.microsoft.com/office/drawing/2014/main" xmlns="" id="{2A1EF39B-44B4-41E9-B813-11A664255B46}"/>
              </a:ext>
            </a:extLst>
          </p:cNvPr>
          <p:cNvSpPr>
            <a:spLocks noGrp="1"/>
          </p:cNvSpPr>
          <p:nvPr>
            <p:ph sz="quarter" idx="4"/>
          </p:nvPr>
        </p:nvSpPr>
        <p:spPr>
          <a:xfrm>
            <a:off x="6224784" y="2516716"/>
            <a:ext cx="5183188" cy="3687653"/>
          </a:xfrm>
        </p:spPr>
        <p:txBody>
          <a:bodyPr>
            <a:normAutofit/>
          </a:bodyPr>
          <a:lstStyle>
            <a:lvl1pPr>
              <a:defRPr lang="en-US" sz="1600" i="0" kern="1200" dirty="0" smtClean="0">
                <a:solidFill>
                  <a:schemeClr val="bg1"/>
                </a:solidFill>
                <a:latin typeface="+mn-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cxnSp>
        <p:nvCxnSpPr>
          <p:cNvPr id="13" name="Straight Connector 12">
            <a:extLst>
              <a:ext uri="{FF2B5EF4-FFF2-40B4-BE49-F238E27FC236}">
                <a16:creationId xmlns:a16="http://schemas.microsoft.com/office/drawing/2014/main" xmlns="" id="{0E13CA67-E267-486C-8B01-B07C27F7D30A}"/>
              </a:ext>
            </a:extLst>
          </p:cNvPr>
          <p:cNvCxnSpPr/>
          <p:nvPr userDrawn="1"/>
        </p:nvCxnSpPr>
        <p:spPr>
          <a:xfrm>
            <a:off x="1068863" y="327193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551A0EC-216D-492E-A209-7CD61B5343CC}"/>
              </a:ext>
            </a:extLst>
          </p:cNvPr>
          <p:cNvCxnSpPr/>
          <p:nvPr userDrawn="1"/>
        </p:nvCxnSpPr>
        <p:spPr>
          <a:xfrm>
            <a:off x="6352281" y="2357538"/>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EBE7B492-C944-422B-9779-A95207B000CF}"/>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B7A18CA1-13F1-4B77-BA9C-71FAF3AEE43C}"/>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7" name="Straight Connector 16">
            <a:extLst>
              <a:ext uri="{FF2B5EF4-FFF2-40B4-BE49-F238E27FC236}">
                <a16:creationId xmlns:a16="http://schemas.microsoft.com/office/drawing/2014/main" xmlns="" id="{166915A3-52A7-4C8C-B8EC-41071CB1A90B}"/>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248B84D4-EC6A-481E-87B5-0AA6E59A5C12}"/>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6117409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ontent with Caption">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xmlns="" id="{DA48C424-A3E8-45D9-A344-780A64F65F99}"/>
              </a:ext>
            </a:extLst>
          </p:cNvPr>
          <p:cNvSpPr/>
          <p:nvPr userDrawn="1"/>
        </p:nvSpPr>
        <p:spPr>
          <a:xfrm>
            <a:off x="0" y="5532437"/>
            <a:ext cx="12192000" cy="1325563"/>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0A2C5870-C68D-4A7D-82BB-410BAD394DF1}"/>
              </a:ext>
            </a:extLst>
          </p:cNvPr>
          <p:cNvSpPr>
            <a:spLocks noGrp="1"/>
          </p:cNvSpPr>
          <p:nvPr>
            <p:ph type="title" hasCustomPrompt="1"/>
          </p:nvPr>
        </p:nvSpPr>
        <p:spPr>
          <a:xfrm>
            <a:off x="928800" y="470055"/>
            <a:ext cx="10515600" cy="1325563"/>
          </a:xfrm>
        </p:spPr>
        <p:txBody>
          <a:bodyPr/>
          <a:lstStyle>
            <a:lvl1pPr>
              <a:defRPr>
                <a:gradFill>
                  <a:gsLst>
                    <a:gs pos="0">
                      <a:schemeClr val="bg2"/>
                    </a:gs>
                    <a:gs pos="100000">
                      <a:schemeClr val="accent1"/>
                    </a:gs>
                  </a:gsLst>
                  <a:lin ang="0" scaled="1"/>
                </a:gradFill>
              </a:defRPr>
            </a:lvl1pPr>
          </a:lstStyle>
          <a:p>
            <a:r>
              <a:rPr lang="en-US" dirty="0"/>
              <a:t>CHART SLIDE</a:t>
            </a:r>
          </a:p>
        </p:txBody>
      </p:sp>
      <p:sp>
        <p:nvSpPr>
          <p:cNvPr id="3" name="Date Placeholder 2">
            <a:extLst>
              <a:ext uri="{FF2B5EF4-FFF2-40B4-BE49-F238E27FC236}">
                <a16:creationId xmlns:a16="http://schemas.microsoft.com/office/drawing/2014/main" xmlns="" id="{6236F3ED-82D9-4642-A435-86170B8919AF}"/>
              </a:ext>
            </a:extLst>
          </p:cNvPr>
          <p:cNvSpPr>
            <a:spLocks noGrp="1"/>
          </p:cNvSpPr>
          <p:nvPr>
            <p:ph type="dt" sz="half" idx="10"/>
          </p:nvPr>
        </p:nvSpPr>
        <p:spPr/>
        <p:txBody>
          <a:bodyPr/>
          <a:lstStyle/>
          <a:p>
            <a:fld id="{C8790E14-8D81-41DD-8E4A-1160D6D337E4}" type="datetime1">
              <a:rPr lang="en-US" smtClean="0"/>
              <a:pPr/>
              <a:t>3/19/2020</a:t>
            </a:fld>
            <a:endParaRPr lang="en-US"/>
          </a:p>
        </p:txBody>
      </p:sp>
      <p:sp>
        <p:nvSpPr>
          <p:cNvPr id="4" name="Footer Placeholder 3">
            <a:extLst>
              <a:ext uri="{FF2B5EF4-FFF2-40B4-BE49-F238E27FC236}">
                <a16:creationId xmlns:a16="http://schemas.microsoft.com/office/drawing/2014/main" xmlns="" id="{B172C020-7618-45BB-AF25-CD2F3A57D922}"/>
              </a:ext>
            </a:extLst>
          </p:cNvPr>
          <p:cNvSpPr>
            <a:spLocks noGrp="1"/>
          </p:cNvSpPr>
          <p:nvPr>
            <p:ph type="ftr" sz="quarter" idx="11"/>
          </p:nvPr>
        </p:nvSpPr>
        <p:spPr/>
        <p:txBody>
          <a:bodyPr/>
          <a:lstStyle/>
          <a:p>
            <a:r>
              <a:rPr lang="en-US"/>
              <a:t>Presentation Title</a:t>
            </a:r>
          </a:p>
        </p:txBody>
      </p:sp>
      <p:sp>
        <p:nvSpPr>
          <p:cNvPr id="5" name="Slide Number Placeholder 4">
            <a:extLst>
              <a:ext uri="{FF2B5EF4-FFF2-40B4-BE49-F238E27FC236}">
                <a16:creationId xmlns:a16="http://schemas.microsoft.com/office/drawing/2014/main" xmlns="" id="{AFAFB5F8-C1DD-4F45-9C62-6669B34800E2}"/>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8" name="Rectangle 7">
            <a:extLst>
              <a:ext uri="{FF2B5EF4-FFF2-40B4-BE49-F238E27FC236}">
                <a16:creationId xmlns:a16="http://schemas.microsoft.com/office/drawing/2014/main" xmlns="" id="{6D28A3A2-B6A3-4735-BBC9-E721BA710C9B}"/>
              </a:ext>
            </a:extLst>
          </p:cNvPr>
          <p:cNvSpPr/>
          <p:nvPr userDrawn="1"/>
        </p:nvSpPr>
        <p:spPr>
          <a:xfrm>
            <a:off x="687289" y="0"/>
            <a:ext cx="72000" cy="12893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
            <a:extLst>
              <a:ext uri="{FF2B5EF4-FFF2-40B4-BE49-F238E27FC236}">
                <a16:creationId xmlns:a16="http://schemas.microsoft.com/office/drawing/2014/main" xmlns="" id="{BADDF5A7-229B-4731-9A6F-9DE095F66600}"/>
              </a:ext>
            </a:extLst>
          </p:cNvPr>
          <p:cNvSpPr>
            <a:spLocks noGrp="1"/>
          </p:cNvSpPr>
          <p:nvPr>
            <p:ph type="body" idx="1"/>
          </p:nvPr>
        </p:nvSpPr>
        <p:spPr>
          <a:xfrm>
            <a:off x="928800" y="2316979"/>
            <a:ext cx="5157787" cy="823912"/>
          </a:xfrm>
        </p:spPr>
        <p:txBody>
          <a:bodyPr anchor="b"/>
          <a:lstStyle>
            <a:lvl1pPr marL="0" indent="0">
              <a:buNone/>
              <a:defRPr lang="en-US" sz="2500" b="1" i="0" kern="1200" dirty="0" smtClean="0">
                <a:solidFill>
                  <a:schemeClr val="bg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3">
            <a:extLst>
              <a:ext uri="{FF2B5EF4-FFF2-40B4-BE49-F238E27FC236}">
                <a16:creationId xmlns:a16="http://schemas.microsoft.com/office/drawing/2014/main" xmlns="" id="{131A72C0-870A-4F64-AE16-6B1FA2C61A94}"/>
              </a:ext>
            </a:extLst>
          </p:cNvPr>
          <p:cNvSpPr>
            <a:spLocks noGrp="1"/>
          </p:cNvSpPr>
          <p:nvPr>
            <p:ph sz="half" idx="2"/>
          </p:nvPr>
        </p:nvSpPr>
        <p:spPr>
          <a:xfrm>
            <a:off x="928800" y="3431112"/>
            <a:ext cx="5157787" cy="2017154"/>
          </a:xfrm>
        </p:spPr>
        <p:txBody>
          <a:bodyPr>
            <a:normAutofit/>
          </a:bodyPr>
          <a:lstStyle>
            <a:lvl1pPr marL="0" indent="0" algn="l" defTabSz="914400" rtl="0" eaLnBrk="1" latinLnBrk="0" hangingPunct="1">
              <a:lnSpc>
                <a:spcPct val="100000"/>
              </a:lnSpc>
              <a:spcBef>
                <a:spcPts val="600"/>
              </a:spcBef>
              <a:buFont typeface="Arial" panose="020B0604020202020204" pitchFamily="34" charset="0"/>
              <a:buNone/>
              <a:defRPr lang="en-US" sz="1600" i="0" kern="1200" dirty="0" smtClean="0">
                <a:solidFill>
                  <a:schemeClr val="tx1">
                    <a:lumMod val="75000"/>
                    <a:lumOff val="25000"/>
                  </a:schemeClr>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11" name="Text Placeholder 4">
            <a:extLst>
              <a:ext uri="{FF2B5EF4-FFF2-40B4-BE49-F238E27FC236}">
                <a16:creationId xmlns:a16="http://schemas.microsoft.com/office/drawing/2014/main" xmlns="" id="{9962AFC0-1C35-4CF7-B15A-469738360002}"/>
              </a:ext>
            </a:extLst>
          </p:cNvPr>
          <p:cNvSpPr>
            <a:spLocks noGrp="1"/>
          </p:cNvSpPr>
          <p:nvPr>
            <p:ph type="body" sz="quarter" idx="3"/>
          </p:nvPr>
        </p:nvSpPr>
        <p:spPr>
          <a:xfrm>
            <a:off x="6224784" y="1402584"/>
            <a:ext cx="5183188" cy="823912"/>
          </a:xfrm>
        </p:spPr>
        <p:txBody>
          <a:bodyPr anchor="b">
            <a:normAutofit/>
          </a:bodyPr>
          <a:lstStyle>
            <a:lvl1pPr marL="0" indent="0">
              <a:buNone/>
              <a:defRPr lang="en-US" sz="2500" b="1" i="0" kern="120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5">
            <a:extLst>
              <a:ext uri="{FF2B5EF4-FFF2-40B4-BE49-F238E27FC236}">
                <a16:creationId xmlns:a16="http://schemas.microsoft.com/office/drawing/2014/main" xmlns="" id="{2A1EF39B-44B4-41E9-B813-11A664255B46}"/>
              </a:ext>
            </a:extLst>
          </p:cNvPr>
          <p:cNvSpPr>
            <a:spLocks noGrp="1"/>
          </p:cNvSpPr>
          <p:nvPr>
            <p:ph sz="quarter" idx="4"/>
          </p:nvPr>
        </p:nvSpPr>
        <p:spPr>
          <a:xfrm>
            <a:off x="6224784" y="2516716"/>
            <a:ext cx="5183188" cy="2931545"/>
          </a:xfrm>
        </p:spPr>
        <p:txBody>
          <a:bodyPr>
            <a:normAutofit/>
          </a:bodyPr>
          <a:lstStyle>
            <a:lvl1pPr>
              <a:defRPr lang="en-US" sz="1600" i="0" kern="1200" dirty="0" smtClean="0">
                <a:solidFill>
                  <a:schemeClr val="tx1">
                    <a:lumMod val="75000"/>
                    <a:lumOff val="25000"/>
                  </a:schemeClr>
                </a:solidFill>
                <a:latin typeface="+mn-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cxnSp>
        <p:nvCxnSpPr>
          <p:cNvPr id="13" name="Straight Connector 12">
            <a:extLst>
              <a:ext uri="{FF2B5EF4-FFF2-40B4-BE49-F238E27FC236}">
                <a16:creationId xmlns:a16="http://schemas.microsoft.com/office/drawing/2014/main" xmlns="" id="{0E13CA67-E267-486C-8B01-B07C27F7D30A}"/>
              </a:ext>
            </a:extLst>
          </p:cNvPr>
          <p:cNvCxnSpPr/>
          <p:nvPr userDrawn="1"/>
        </p:nvCxnSpPr>
        <p:spPr>
          <a:xfrm>
            <a:off x="1068863" y="3271933"/>
            <a:ext cx="63093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551A0EC-216D-492E-A209-7CD61B5343CC}"/>
              </a:ext>
            </a:extLst>
          </p:cNvPr>
          <p:cNvCxnSpPr/>
          <p:nvPr userDrawn="1"/>
        </p:nvCxnSpPr>
        <p:spPr>
          <a:xfrm>
            <a:off x="6352281" y="2357538"/>
            <a:ext cx="6309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EBE7B492-C944-422B-9779-A95207B000CF}"/>
              </a:ext>
            </a:extLst>
          </p:cNvPr>
          <p:cNvCxnSpPr>
            <a:cxnSpLocks/>
          </p:cNvCxnSpPr>
          <p:nvPr userDrawn="1"/>
        </p:nvCxnSpPr>
        <p:spPr>
          <a:xfrm>
            <a:off x="11190767" y="800959"/>
            <a:ext cx="1001233"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B7A18CA1-13F1-4B77-BA9C-71FAF3AEE43C}"/>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dirty="0"/>
              <a:t>20XX</a:t>
            </a:r>
          </a:p>
        </p:txBody>
      </p:sp>
      <p:cxnSp>
        <p:nvCxnSpPr>
          <p:cNvPr id="17" name="Straight Connector 16">
            <a:extLst>
              <a:ext uri="{FF2B5EF4-FFF2-40B4-BE49-F238E27FC236}">
                <a16:creationId xmlns:a16="http://schemas.microsoft.com/office/drawing/2014/main" xmlns="" id="{166915A3-52A7-4C8C-B8EC-41071CB1A90B}"/>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248B84D4-EC6A-481E-87B5-0AA6E59A5C12}"/>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8475611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xmlns="" id="{10540321-6794-45E5-A403-F840A499D670}"/>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a:extLst>
              <a:ext uri="{FF2B5EF4-FFF2-40B4-BE49-F238E27FC236}">
                <a16:creationId xmlns:a16="http://schemas.microsoft.com/office/drawing/2014/main" xmlns="" id="{FA226BC7-E49E-4871-8B90-93766E659C8E}"/>
              </a:ext>
            </a:extLst>
          </p:cNvPr>
          <p:cNvCxnSpPr>
            <a:cxnSpLocks/>
          </p:cNvCxnSpPr>
          <p:nvPr userDrawn="1"/>
        </p:nvCxnSpPr>
        <p:spPr>
          <a:xfrm>
            <a:off x="10939723"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7" name="Text Placeholder 15">
            <a:extLst>
              <a:ext uri="{FF2B5EF4-FFF2-40B4-BE49-F238E27FC236}">
                <a16:creationId xmlns:a16="http://schemas.microsoft.com/office/drawing/2014/main" xmlns="" id="{7FD1F1BF-3901-435E-A225-44921D709763}"/>
              </a:ext>
            </a:extLst>
          </p:cNvPr>
          <p:cNvSpPr>
            <a:spLocks noGrp="1"/>
          </p:cNvSpPr>
          <p:nvPr>
            <p:ph type="body" sz="quarter" idx="15" hasCustomPrompt="1"/>
          </p:nvPr>
        </p:nvSpPr>
        <p:spPr>
          <a:xfrm>
            <a:off x="10832539"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29" name="Straight Connector 28">
            <a:extLst>
              <a:ext uri="{FF2B5EF4-FFF2-40B4-BE49-F238E27FC236}">
                <a16:creationId xmlns:a16="http://schemas.microsoft.com/office/drawing/2014/main" xmlns="" id="{3A349A95-A047-4A05-83FB-F32C38181430}"/>
              </a:ext>
            </a:extLst>
          </p:cNvPr>
          <p:cNvCxnSpPr>
            <a:cxnSpLocks/>
          </p:cNvCxnSpPr>
          <p:nvPr userDrawn="1"/>
        </p:nvCxnSpPr>
        <p:spPr>
          <a:xfrm flipV="1">
            <a:off x="11663289" y="6300217"/>
            <a:ext cx="0" cy="31022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xmlns="" id="{0A2C5870-C68D-4A7D-82BB-410BAD394DF1}"/>
              </a:ext>
            </a:extLst>
          </p:cNvPr>
          <p:cNvSpPr>
            <a:spLocks noGrp="1"/>
          </p:cNvSpPr>
          <p:nvPr>
            <p:ph type="title" hasCustomPrompt="1"/>
          </p:nvPr>
        </p:nvSpPr>
        <p:spPr>
          <a:xfrm>
            <a:off x="928800" y="470055"/>
            <a:ext cx="10515600" cy="1325563"/>
          </a:xfrm>
        </p:spPr>
        <p:txBody>
          <a:bodyPr/>
          <a:lstStyle>
            <a:lvl1pPr>
              <a:defRPr/>
            </a:lvl1pPr>
          </a:lstStyle>
          <a:p>
            <a:r>
              <a:rPr lang="en-US" dirty="0"/>
              <a:t>CHART SLIDE</a:t>
            </a:r>
          </a:p>
        </p:txBody>
      </p:sp>
      <p:sp>
        <p:nvSpPr>
          <p:cNvPr id="3" name="Date Placeholder 2">
            <a:extLst>
              <a:ext uri="{FF2B5EF4-FFF2-40B4-BE49-F238E27FC236}">
                <a16:creationId xmlns:a16="http://schemas.microsoft.com/office/drawing/2014/main" xmlns="" id="{6236F3ED-82D9-4642-A435-86170B8919AF}"/>
              </a:ext>
            </a:extLst>
          </p:cNvPr>
          <p:cNvSpPr>
            <a:spLocks noGrp="1"/>
          </p:cNvSpPr>
          <p:nvPr>
            <p:ph type="dt" sz="half" idx="10"/>
          </p:nvPr>
        </p:nvSpPr>
        <p:spPr/>
        <p:txBody>
          <a:bodyPr/>
          <a:lstStyle/>
          <a:p>
            <a:fld id="{2F825738-C96E-44D6-94FE-78EC73B11312}" type="datetime1">
              <a:rPr lang="en-US" smtClean="0"/>
              <a:pPr/>
              <a:t>3/19/2020</a:t>
            </a:fld>
            <a:endParaRPr lang="en-US"/>
          </a:p>
        </p:txBody>
      </p:sp>
      <p:sp>
        <p:nvSpPr>
          <p:cNvPr id="4" name="Footer Placeholder 3">
            <a:extLst>
              <a:ext uri="{FF2B5EF4-FFF2-40B4-BE49-F238E27FC236}">
                <a16:creationId xmlns:a16="http://schemas.microsoft.com/office/drawing/2014/main" xmlns="" id="{B172C020-7618-45BB-AF25-CD2F3A57D922}"/>
              </a:ext>
            </a:extLst>
          </p:cNvPr>
          <p:cNvSpPr>
            <a:spLocks noGrp="1"/>
          </p:cNvSpPr>
          <p:nvPr>
            <p:ph type="ftr" sz="quarter" idx="11"/>
          </p:nvPr>
        </p:nvSpPr>
        <p:spPr/>
        <p:txBody>
          <a:bodyPr/>
          <a:lstStyle/>
          <a:p>
            <a:r>
              <a:rPr lang="en-US"/>
              <a:t>Presentation Title</a:t>
            </a:r>
          </a:p>
        </p:txBody>
      </p:sp>
      <p:sp>
        <p:nvSpPr>
          <p:cNvPr id="5" name="Slide Number Placeholder 4">
            <a:extLst>
              <a:ext uri="{FF2B5EF4-FFF2-40B4-BE49-F238E27FC236}">
                <a16:creationId xmlns:a16="http://schemas.microsoft.com/office/drawing/2014/main" xmlns="" id="{AFAFB5F8-C1DD-4F45-9C62-6669B34800E2}"/>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8" name="Rectangle 7">
            <a:extLst>
              <a:ext uri="{FF2B5EF4-FFF2-40B4-BE49-F238E27FC236}">
                <a16:creationId xmlns:a16="http://schemas.microsoft.com/office/drawing/2014/main" xmlns="" id="{6D28A3A2-B6A3-4735-BBC9-E721BA710C9B}"/>
              </a:ext>
            </a:extLst>
          </p:cNvPr>
          <p:cNvSpPr/>
          <p:nvPr userDrawn="1"/>
        </p:nvSpPr>
        <p:spPr>
          <a:xfrm>
            <a:off x="687288" y="255842"/>
            <a:ext cx="72000" cy="10334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
            <a:extLst>
              <a:ext uri="{FF2B5EF4-FFF2-40B4-BE49-F238E27FC236}">
                <a16:creationId xmlns:a16="http://schemas.microsoft.com/office/drawing/2014/main" xmlns="" id="{BADDF5A7-229B-4731-9A6F-9DE095F66600}"/>
              </a:ext>
            </a:extLst>
          </p:cNvPr>
          <p:cNvSpPr>
            <a:spLocks noGrp="1"/>
          </p:cNvSpPr>
          <p:nvPr>
            <p:ph type="body" idx="1"/>
          </p:nvPr>
        </p:nvSpPr>
        <p:spPr>
          <a:xfrm>
            <a:off x="928800" y="2316979"/>
            <a:ext cx="5157787" cy="823912"/>
          </a:xfrm>
        </p:spPr>
        <p:txBody>
          <a:bodyPr anchor="b"/>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3">
            <a:extLst>
              <a:ext uri="{FF2B5EF4-FFF2-40B4-BE49-F238E27FC236}">
                <a16:creationId xmlns:a16="http://schemas.microsoft.com/office/drawing/2014/main" xmlns="" id="{131A72C0-870A-4F64-AE16-6B1FA2C61A94}"/>
              </a:ext>
            </a:extLst>
          </p:cNvPr>
          <p:cNvSpPr>
            <a:spLocks noGrp="1"/>
          </p:cNvSpPr>
          <p:nvPr>
            <p:ph sz="half" idx="2"/>
          </p:nvPr>
        </p:nvSpPr>
        <p:spPr>
          <a:xfrm>
            <a:off x="928800" y="3431112"/>
            <a:ext cx="5157787" cy="2773258"/>
          </a:xfrm>
        </p:spPr>
        <p:txBody>
          <a:bodyPr>
            <a:normAutofit/>
          </a:bodyPr>
          <a:lstStyle>
            <a:lvl1pPr marL="0" indent="0" algn="l" defTabSz="914400" rtl="0" eaLnBrk="1" latinLnBrk="0" hangingPunct="1">
              <a:lnSpc>
                <a:spcPct val="100000"/>
              </a:lnSpc>
              <a:spcBef>
                <a:spcPts val="600"/>
              </a:spcBef>
              <a:buFont typeface="Arial" panose="020B0604020202020204" pitchFamily="34" charset="0"/>
              <a:buNone/>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11" name="Text Placeholder 4">
            <a:extLst>
              <a:ext uri="{FF2B5EF4-FFF2-40B4-BE49-F238E27FC236}">
                <a16:creationId xmlns:a16="http://schemas.microsoft.com/office/drawing/2014/main" xmlns="" id="{9962AFC0-1C35-4CF7-B15A-469738360002}"/>
              </a:ext>
            </a:extLst>
          </p:cNvPr>
          <p:cNvSpPr>
            <a:spLocks noGrp="1"/>
          </p:cNvSpPr>
          <p:nvPr>
            <p:ph type="body" sz="quarter" idx="3"/>
          </p:nvPr>
        </p:nvSpPr>
        <p:spPr>
          <a:xfrm>
            <a:off x="6224784" y="1402584"/>
            <a:ext cx="5183188"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5">
            <a:extLst>
              <a:ext uri="{FF2B5EF4-FFF2-40B4-BE49-F238E27FC236}">
                <a16:creationId xmlns:a16="http://schemas.microsoft.com/office/drawing/2014/main" xmlns="" id="{2A1EF39B-44B4-41E9-B813-11A664255B46}"/>
              </a:ext>
            </a:extLst>
          </p:cNvPr>
          <p:cNvSpPr>
            <a:spLocks noGrp="1"/>
          </p:cNvSpPr>
          <p:nvPr>
            <p:ph sz="quarter" idx="4"/>
          </p:nvPr>
        </p:nvSpPr>
        <p:spPr>
          <a:xfrm>
            <a:off x="6224784" y="2516716"/>
            <a:ext cx="5183188" cy="3687653"/>
          </a:xfrm>
        </p:spPr>
        <p:txBody>
          <a:bodyPr>
            <a:normAutofit/>
          </a:bodyPr>
          <a:lstStyle>
            <a:lvl1pPr>
              <a:defRPr lang="en-US" sz="1600" i="0" kern="1200" dirty="0" smtClean="0">
                <a:solidFill>
                  <a:schemeClr val="bg1"/>
                </a:solidFill>
                <a:latin typeface="+mn-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cxnSp>
        <p:nvCxnSpPr>
          <p:cNvPr id="13" name="Straight Connector 12">
            <a:extLst>
              <a:ext uri="{FF2B5EF4-FFF2-40B4-BE49-F238E27FC236}">
                <a16:creationId xmlns:a16="http://schemas.microsoft.com/office/drawing/2014/main" xmlns="" id="{0E13CA67-E267-486C-8B01-B07C27F7D30A}"/>
              </a:ext>
            </a:extLst>
          </p:cNvPr>
          <p:cNvCxnSpPr/>
          <p:nvPr userDrawn="1"/>
        </p:nvCxnSpPr>
        <p:spPr>
          <a:xfrm>
            <a:off x="1068863" y="327193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C551A0EC-216D-492E-A209-7CD61B5343CC}"/>
              </a:ext>
            </a:extLst>
          </p:cNvPr>
          <p:cNvCxnSpPr/>
          <p:nvPr userDrawn="1"/>
        </p:nvCxnSpPr>
        <p:spPr>
          <a:xfrm>
            <a:off x="6352281" y="2357538"/>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5DF95BF2-B52F-4059-BC20-4B61F5F92FC3}"/>
              </a:ext>
            </a:extLst>
          </p:cNvPr>
          <p:cNvCxnSpPr>
            <a:cxnSpLocks/>
          </p:cNvCxnSpPr>
          <p:nvPr userDrawn="1"/>
        </p:nvCxnSpPr>
        <p:spPr>
          <a:xfrm>
            <a:off x="256374" y="6168360"/>
            <a:ext cx="150841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2929852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DCC8FE21-4B79-46A0-A2D5-AA64AFC61971}"/>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2">
            <a:extLst>
              <a:ext uri="{FF2B5EF4-FFF2-40B4-BE49-F238E27FC236}">
                <a16:creationId xmlns:a16="http://schemas.microsoft.com/office/drawing/2014/main" xmlns="" id="{4D589D6B-831D-4563-A99C-EBE2564083ED}"/>
              </a:ext>
            </a:extLst>
          </p:cNvPr>
          <p:cNvSpPr>
            <a:spLocks noGrp="1"/>
          </p:cNvSpPr>
          <p:nvPr>
            <p:ph type="body" idx="1"/>
          </p:nvPr>
        </p:nvSpPr>
        <p:spPr>
          <a:xfrm>
            <a:off x="1555328" y="2272009"/>
            <a:ext cx="4759643" cy="823912"/>
          </a:xfrm>
        </p:spPr>
        <p:txBody>
          <a:bodyPr anchor="b"/>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a:extLst>
              <a:ext uri="{FF2B5EF4-FFF2-40B4-BE49-F238E27FC236}">
                <a16:creationId xmlns:a16="http://schemas.microsoft.com/office/drawing/2014/main" xmlns="" id="{AF248368-1908-4FA2-8871-C97A5210E96D}"/>
              </a:ext>
            </a:extLst>
          </p:cNvPr>
          <p:cNvSpPr>
            <a:spLocks noGrp="1"/>
          </p:cNvSpPr>
          <p:nvPr>
            <p:ph type="title" hasCustomPrompt="1"/>
          </p:nvPr>
        </p:nvSpPr>
        <p:spPr>
          <a:xfrm>
            <a:off x="1527519" y="630859"/>
            <a:ext cx="4143555" cy="1536580"/>
          </a:xfrm>
        </p:spPr>
        <p:txBody>
          <a:bodyPr/>
          <a:lstStyle>
            <a:lvl1pPr>
              <a:defRPr/>
            </a:lvl1pPr>
          </a:lstStyle>
          <a:p>
            <a:r>
              <a:rPr lang="en-US" dirty="0"/>
              <a:t>CHART</a:t>
            </a:r>
            <a:br>
              <a:rPr lang="en-US" dirty="0"/>
            </a:br>
            <a:r>
              <a:rPr lang="en-US" dirty="0"/>
              <a:t>SLIDE</a:t>
            </a:r>
          </a:p>
        </p:txBody>
      </p:sp>
      <p:sp>
        <p:nvSpPr>
          <p:cNvPr id="4" name="Date Placeholder 3">
            <a:extLst>
              <a:ext uri="{FF2B5EF4-FFF2-40B4-BE49-F238E27FC236}">
                <a16:creationId xmlns:a16="http://schemas.microsoft.com/office/drawing/2014/main" xmlns="" id="{D269E74E-E12F-474D-8520-0AAEE930510D}"/>
              </a:ext>
            </a:extLst>
          </p:cNvPr>
          <p:cNvSpPr>
            <a:spLocks noGrp="1"/>
          </p:cNvSpPr>
          <p:nvPr>
            <p:ph type="dt" sz="half" idx="10"/>
          </p:nvPr>
        </p:nvSpPr>
        <p:spPr/>
        <p:txBody>
          <a:bodyPr/>
          <a:lstStyle/>
          <a:p>
            <a:fld id="{5989398F-A7F5-4300-AD8D-F2211496F365}" type="datetime1">
              <a:rPr lang="en-US" smtClean="0"/>
              <a:pPr/>
              <a:t>3/19/2020</a:t>
            </a:fld>
            <a:endParaRPr lang="en-US"/>
          </a:p>
        </p:txBody>
      </p:sp>
      <p:sp>
        <p:nvSpPr>
          <p:cNvPr id="5" name="Footer Placeholder 4">
            <a:extLst>
              <a:ext uri="{FF2B5EF4-FFF2-40B4-BE49-F238E27FC236}">
                <a16:creationId xmlns:a16="http://schemas.microsoft.com/office/drawing/2014/main" xmlns="" id="{B9568C84-3A49-4E3F-B2E7-4CE5D636B8CB}"/>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xmlns=""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xmlns="" id="{56D751D1-0AE0-4B49-A19D-74CA71D2C096}"/>
              </a:ext>
            </a:extLst>
          </p:cNvPr>
          <p:cNvSpPr/>
          <p:nvPr userDrawn="1"/>
        </p:nvSpPr>
        <p:spPr>
          <a:xfrm>
            <a:off x="1285167" y="871728"/>
            <a:ext cx="72000" cy="9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xmlns=""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xmlns="" id="{DB2A467A-5EC5-4E43-861E-F15D1E487F6D}"/>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Content Placeholder 3">
            <a:extLst>
              <a:ext uri="{FF2B5EF4-FFF2-40B4-BE49-F238E27FC236}">
                <a16:creationId xmlns:a16="http://schemas.microsoft.com/office/drawing/2014/main" xmlns="" id="{3B530EAF-CF53-49F1-B6C8-C2B60A5F633E}"/>
              </a:ext>
            </a:extLst>
          </p:cNvPr>
          <p:cNvSpPr>
            <a:spLocks noGrp="1"/>
          </p:cNvSpPr>
          <p:nvPr>
            <p:ph sz="half" idx="2"/>
          </p:nvPr>
        </p:nvSpPr>
        <p:spPr>
          <a:xfrm>
            <a:off x="1555328" y="3386142"/>
            <a:ext cx="4759643" cy="2773258"/>
          </a:xfrm>
        </p:spPr>
        <p:txBody>
          <a:bodyPr>
            <a:normAutofit/>
          </a:bodyPr>
          <a:lstStyle>
            <a:lvl1pPr marL="0" indent="0" algn="l" defTabSz="914400" rtl="0" eaLnBrk="1" latinLnBrk="0" hangingPunct="1">
              <a:lnSpc>
                <a:spcPct val="100000"/>
              </a:lnSpc>
              <a:spcBef>
                <a:spcPts val="600"/>
              </a:spcBef>
              <a:buFont typeface="Arial" panose="020B0604020202020204" pitchFamily="34" charset="0"/>
              <a:buNone/>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20" name="Text Placeholder 4">
            <a:extLst>
              <a:ext uri="{FF2B5EF4-FFF2-40B4-BE49-F238E27FC236}">
                <a16:creationId xmlns:a16="http://schemas.microsoft.com/office/drawing/2014/main" xmlns="" id="{73B77664-6718-4048-AA03-DCFB4D6D880C}"/>
              </a:ext>
            </a:extLst>
          </p:cNvPr>
          <p:cNvSpPr>
            <a:spLocks noGrp="1"/>
          </p:cNvSpPr>
          <p:nvPr>
            <p:ph type="body" sz="quarter" idx="3"/>
          </p:nvPr>
        </p:nvSpPr>
        <p:spPr>
          <a:xfrm>
            <a:off x="6911272" y="1414759"/>
            <a:ext cx="4783083"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1" name="Content Placeholder 5">
            <a:extLst>
              <a:ext uri="{FF2B5EF4-FFF2-40B4-BE49-F238E27FC236}">
                <a16:creationId xmlns:a16="http://schemas.microsoft.com/office/drawing/2014/main" xmlns="" id="{17E62B55-2C81-4D0C-82F0-D765EFB74575}"/>
              </a:ext>
            </a:extLst>
          </p:cNvPr>
          <p:cNvSpPr>
            <a:spLocks noGrp="1"/>
          </p:cNvSpPr>
          <p:nvPr>
            <p:ph sz="quarter" idx="4"/>
          </p:nvPr>
        </p:nvSpPr>
        <p:spPr>
          <a:xfrm>
            <a:off x="6911272" y="2528891"/>
            <a:ext cx="4783083" cy="3630507"/>
          </a:xfrm>
        </p:spPr>
        <p:txBody>
          <a:bodyPr>
            <a:normAutofit/>
          </a:bodyPr>
          <a:lstStyle>
            <a:lvl1pPr>
              <a:defRPr lang="en-US" sz="1600" i="0" kern="1200" dirty="0" smtClean="0">
                <a:solidFill>
                  <a:schemeClr val="bg1"/>
                </a:solidFill>
                <a:latin typeface="+mn-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cxnSp>
        <p:nvCxnSpPr>
          <p:cNvPr id="22" name="Straight Connector 21">
            <a:extLst>
              <a:ext uri="{FF2B5EF4-FFF2-40B4-BE49-F238E27FC236}">
                <a16:creationId xmlns:a16="http://schemas.microsoft.com/office/drawing/2014/main" xmlns="" id="{D6ECB7AA-A238-4E2E-8A06-0B7C8B62A61D}"/>
              </a:ext>
            </a:extLst>
          </p:cNvPr>
          <p:cNvCxnSpPr>
            <a:cxnSpLocks/>
          </p:cNvCxnSpPr>
          <p:nvPr userDrawn="1"/>
        </p:nvCxnSpPr>
        <p:spPr>
          <a:xfrm>
            <a:off x="1695391"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734F3080-CEDC-41FB-BA9C-9C93575A8C71}"/>
              </a:ext>
            </a:extLst>
          </p:cNvPr>
          <p:cNvCxnSpPr>
            <a:cxnSpLocks/>
          </p:cNvCxnSpPr>
          <p:nvPr userDrawn="1"/>
        </p:nvCxnSpPr>
        <p:spPr>
          <a:xfrm>
            <a:off x="7038769" y="236971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2500670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xmlns="" id="{00CD2376-834B-4EE0-BA14-A9AEA2135615}"/>
              </a:ext>
            </a:extLst>
          </p:cNvPr>
          <p:cNvSpPr/>
          <p:nvPr userDrawn="1"/>
        </p:nvSpPr>
        <p:spPr>
          <a:xfrm>
            <a:off x="6096000" y="0"/>
            <a:ext cx="6096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2">
            <a:extLst>
              <a:ext uri="{FF2B5EF4-FFF2-40B4-BE49-F238E27FC236}">
                <a16:creationId xmlns:a16="http://schemas.microsoft.com/office/drawing/2014/main" xmlns="" id="{4D589D6B-831D-4563-A99C-EBE2564083ED}"/>
              </a:ext>
            </a:extLst>
          </p:cNvPr>
          <p:cNvSpPr>
            <a:spLocks noGrp="1"/>
          </p:cNvSpPr>
          <p:nvPr>
            <p:ph type="body" idx="1"/>
          </p:nvPr>
        </p:nvSpPr>
        <p:spPr>
          <a:xfrm>
            <a:off x="1555329" y="2272009"/>
            <a:ext cx="4540672" cy="823912"/>
          </a:xfrm>
        </p:spPr>
        <p:txBody>
          <a:bodyPr anchor="b"/>
          <a:lstStyle>
            <a:lvl1pPr marL="0" indent="0">
              <a:buNone/>
              <a:defRPr lang="en-US" sz="2500" b="1" i="0" kern="1200" dirty="0" smtClean="0">
                <a:solidFill>
                  <a:schemeClr val="bg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a:extLst>
              <a:ext uri="{FF2B5EF4-FFF2-40B4-BE49-F238E27FC236}">
                <a16:creationId xmlns:a16="http://schemas.microsoft.com/office/drawing/2014/main" xmlns="" id="{AF248368-1908-4FA2-8871-C97A5210E96D}"/>
              </a:ext>
            </a:extLst>
          </p:cNvPr>
          <p:cNvSpPr>
            <a:spLocks noGrp="1"/>
          </p:cNvSpPr>
          <p:nvPr>
            <p:ph type="title" hasCustomPrompt="1"/>
          </p:nvPr>
        </p:nvSpPr>
        <p:spPr>
          <a:xfrm>
            <a:off x="1527519" y="630859"/>
            <a:ext cx="4143555" cy="1536580"/>
          </a:xfrm>
        </p:spPr>
        <p:txBody>
          <a:bodyPr/>
          <a:lstStyle>
            <a:lvl1pPr>
              <a:defRPr>
                <a:gradFill>
                  <a:gsLst>
                    <a:gs pos="0">
                      <a:schemeClr val="bg2"/>
                    </a:gs>
                    <a:gs pos="100000">
                      <a:schemeClr val="accent1"/>
                    </a:gs>
                  </a:gsLst>
                  <a:lin ang="0" scaled="1"/>
                </a:gradFill>
              </a:defRPr>
            </a:lvl1pPr>
          </a:lstStyle>
          <a:p>
            <a:r>
              <a:rPr lang="en-US" dirty="0"/>
              <a:t>CHART</a:t>
            </a:r>
            <a:br>
              <a:rPr lang="en-US" dirty="0"/>
            </a:br>
            <a:r>
              <a:rPr lang="en-US" dirty="0"/>
              <a:t>SLIDE</a:t>
            </a:r>
          </a:p>
        </p:txBody>
      </p:sp>
      <p:sp>
        <p:nvSpPr>
          <p:cNvPr id="4" name="Date Placeholder 3">
            <a:extLst>
              <a:ext uri="{FF2B5EF4-FFF2-40B4-BE49-F238E27FC236}">
                <a16:creationId xmlns:a16="http://schemas.microsoft.com/office/drawing/2014/main" xmlns="" id="{D269E74E-E12F-474D-8520-0AAEE930510D}"/>
              </a:ext>
            </a:extLst>
          </p:cNvPr>
          <p:cNvSpPr>
            <a:spLocks noGrp="1"/>
          </p:cNvSpPr>
          <p:nvPr>
            <p:ph type="dt" sz="half" idx="10"/>
          </p:nvPr>
        </p:nvSpPr>
        <p:spPr/>
        <p:txBody>
          <a:bodyPr/>
          <a:lstStyle/>
          <a:p>
            <a:fld id="{1F1D69A2-DE74-4722-929F-847049DD6A45}" type="datetime1">
              <a:rPr lang="en-US" smtClean="0"/>
              <a:pPr/>
              <a:t>3/19/2020</a:t>
            </a:fld>
            <a:endParaRPr lang="en-US"/>
          </a:p>
        </p:txBody>
      </p:sp>
      <p:sp>
        <p:nvSpPr>
          <p:cNvPr id="5" name="Footer Placeholder 4">
            <a:extLst>
              <a:ext uri="{FF2B5EF4-FFF2-40B4-BE49-F238E27FC236}">
                <a16:creationId xmlns:a16="http://schemas.microsoft.com/office/drawing/2014/main" xmlns="" id="{B9568C84-3A49-4E3F-B2E7-4CE5D636B8CB}"/>
              </a:ext>
            </a:extLst>
          </p:cNvPr>
          <p:cNvSpPr>
            <a:spLocks noGrp="1"/>
          </p:cNvSpPr>
          <p:nvPr>
            <p:ph type="ftr" sz="quarter" idx="11"/>
          </p:nvPr>
        </p:nvSpPr>
        <p:spPr/>
        <p:txBody>
          <a:bodyPr/>
          <a:lstStyle>
            <a:lvl1pPr>
              <a:defRPr>
                <a:solidFill>
                  <a:schemeClr val="accent1"/>
                </a:solidFill>
              </a:defRPr>
            </a:lvl1pPr>
          </a:lstStyle>
          <a:p>
            <a:r>
              <a:rPr lang="en-US"/>
              <a:t>Presentation Title</a:t>
            </a:r>
          </a:p>
        </p:txBody>
      </p:sp>
      <p:sp>
        <p:nvSpPr>
          <p:cNvPr id="6" name="Slide Number Placeholder 5">
            <a:extLst>
              <a:ext uri="{FF2B5EF4-FFF2-40B4-BE49-F238E27FC236}">
                <a16:creationId xmlns:a16="http://schemas.microsoft.com/office/drawing/2014/main" xmlns=""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xmlns="" id="{56D751D1-0AE0-4B49-A19D-74CA71D2C096}"/>
              </a:ext>
            </a:extLst>
          </p:cNvPr>
          <p:cNvSpPr/>
          <p:nvPr userDrawn="1"/>
        </p:nvSpPr>
        <p:spPr>
          <a:xfrm>
            <a:off x="1285167" y="871728"/>
            <a:ext cx="72000" cy="93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xmlns=""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xmlns=""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xmlns="" id="{DB2A467A-5EC5-4E43-861E-F15D1E487F6D}"/>
              </a:ext>
            </a:extLst>
          </p:cNvPr>
          <p:cNvCxnSpPr>
            <a:cxnSpLocks/>
          </p:cNvCxnSpPr>
          <p:nvPr userDrawn="1"/>
        </p:nvCxnSpPr>
        <p:spPr>
          <a:xfrm>
            <a:off x="0" y="6168360"/>
            <a:ext cx="176479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Content Placeholder 3">
            <a:extLst>
              <a:ext uri="{FF2B5EF4-FFF2-40B4-BE49-F238E27FC236}">
                <a16:creationId xmlns:a16="http://schemas.microsoft.com/office/drawing/2014/main" xmlns="" id="{3B530EAF-CF53-49F1-B6C8-C2B60A5F633E}"/>
              </a:ext>
            </a:extLst>
          </p:cNvPr>
          <p:cNvSpPr>
            <a:spLocks noGrp="1"/>
          </p:cNvSpPr>
          <p:nvPr>
            <p:ph sz="half" idx="2"/>
          </p:nvPr>
        </p:nvSpPr>
        <p:spPr>
          <a:xfrm>
            <a:off x="1555329" y="3386142"/>
            <a:ext cx="4540672" cy="2773258"/>
          </a:xfrm>
        </p:spPr>
        <p:txBody>
          <a:bodyPr>
            <a:normAutofit/>
          </a:bodyPr>
          <a:lstStyle>
            <a:lvl1pPr marL="0" indent="0" algn="l" defTabSz="914400" rtl="0" eaLnBrk="1" latinLnBrk="0" hangingPunct="1">
              <a:lnSpc>
                <a:spcPct val="100000"/>
              </a:lnSpc>
              <a:spcBef>
                <a:spcPts val="600"/>
              </a:spcBef>
              <a:buFont typeface="Arial" panose="020B0604020202020204" pitchFamily="34" charset="0"/>
              <a:buNone/>
              <a:defRPr lang="en-US" sz="1600" i="0" kern="1200" dirty="0" smtClean="0">
                <a:solidFill>
                  <a:schemeClr val="tx1">
                    <a:lumMod val="75000"/>
                    <a:lumOff val="25000"/>
                  </a:schemeClr>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20" name="Text Placeholder 4">
            <a:extLst>
              <a:ext uri="{FF2B5EF4-FFF2-40B4-BE49-F238E27FC236}">
                <a16:creationId xmlns:a16="http://schemas.microsoft.com/office/drawing/2014/main" xmlns="" id="{73B77664-6718-4048-AA03-DCFB4D6D880C}"/>
              </a:ext>
            </a:extLst>
          </p:cNvPr>
          <p:cNvSpPr>
            <a:spLocks noGrp="1"/>
          </p:cNvSpPr>
          <p:nvPr>
            <p:ph type="body" sz="quarter" idx="3"/>
          </p:nvPr>
        </p:nvSpPr>
        <p:spPr>
          <a:xfrm>
            <a:off x="6911272" y="1414759"/>
            <a:ext cx="4783083"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1" name="Content Placeholder 5">
            <a:extLst>
              <a:ext uri="{FF2B5EF4-FFF2-40B4-BE49-F238E27FC236}">
                <a16:creationId xmlns:a16="http://schemas.microsoft.com/office/drawing/2014/main" xmlns="" id="{17E62B55-2C81-4D0C-82F0-D765EFB74575}"/>
              </a:ext>
            </a:extLst>
          </p:cNvPr>
          <p:cNvSpPr>
            <a:spLocks noGrp="1"/>
          </p:cNvSpPr>
          <p:nvPr>
            <p:ph sz="quarter" idx="4"/>
          </p:nvPr>
        </p:nvSpPr>
        <p:spPr>
          <a:xfrm>
            <a:off x="6911272" y="2528891"/>
            <a:ext cx="4783083" cy="3630507"/>
          </a:xfrm>
        </p:spPr>
        <p:txBody>
          <a:bodyPr>
            <a:normAutofit/>
          </a:bodyPr>
          <a:lstStyle>
            <a:lvl1pPr>
              <a:defRPr lang="en-US" sz="1600" i="0" kern="1200" dirty="0" smtClean="0">
                <a:solidFill>
                  <a:schemeClr val="bg1"/>
                </a:solidFill>
                <a:latin typeface="+mn-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cxnSp>
        <p:nvCxnSpPr>
          <p:cNvPr id="22" name="Straight Connector 21">
            <a:extLst>
              <a:ext uri="{FF2B5EF4-FFF2-40B4-BE49-F238E27FC236}">
                <a16:creationId xmlns:a16="http://schemas.microsoft.com/office/drawing/2014/main" xmlns="" id="{D6ECB7AA-A238-4E2E-8A06-0B7C8B62A61D}"/>
              </a:ext>
            </a:extLst>
          </p:cNvPr>
          <p:cNvCxnSpPr>
            <a:cxnSpLocks/>
          </p:cNvCxnSpPr>
          <p:nvPr userDrawn="1"/>
        </p:nvCxnSpPr>
        <p:spPr>
          <a:xfrm>
            <a:off x="1695391" y="3226963"/>
            <a:ext cx="63093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734F3080-CEDC-41FB-BA9C-9C93575A8C71}"/>
              </a:ext>
            </a:extLst>
          </p:cNvPr>
          <p:cNvCxnSpPr>
            <a:cxnSpLocks/>
          </p:cNvCxnSpPr>
          <p:nvPr userDrawn="1"/>
        </p:nvCxnSpPr>
        <p:spPr>
          <a:xfrm>
            <a:off x="7038769" y="236971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6903516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4FC33DF7-D0A2-49E4-BF1D-6DC097E62DC5}"/>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CBEF872A-3B4F-4F8E-9C76-EEF7A4FEA4D3}"/>
              </a:ext>
            </a:extLst>
          </p:cNvPr>
          <p:cNvSpPr>
            <a:spLocks noGrp="1"/>
          </p:cNvSpPr>
          <p:nvPr>
            <p:ph type="title" hasCustomPrompt="1"/>
          </p:nvPr>
        </p:nvSpPr>
        <p:spPr>
          <a:xfrm>
            <a:off x="928800" y="652069"/>
            <a:ext cx="3932237" cy="2390931"/>
          </a:xfrm>
        </p:spPr>
        <p:txBody>
          <a:bodyPr anchor="b">
            <a:noAutofit/>
          </a:bodyPr>
          <a:lstStyle>
            <a:lvl1pPr>
              <a:defRPr sz="4000"/>
            </a:lvl1pPr>
          </a:lstStyle>
          <a:p>
            <a:r>
              <a:rPr lang="en-US" dirty="0"/>
              <a:t>PICTURE</a:t>
            </a:r>
            <a:br>
              <a:rPr lang="en-US" dirty="0"/>
            </a:br>
            <a:r>
              <a:rPr lang="en-US" dirty="0"/>
              <a:t>WITH</a:t>
            </a:r>
            <a:br>
              <a:rPr lang="en-US" dirty="0"/>
            </a:br>
            <a:r>
              <a:rPr lang="en-US" dirty="0"/>
              <a:t>CAPTION</a:t>
            </a:r>
            <a:br>
              <a:rPr lang="en-US" dirty="0"/>
            </a:br>
            <a:r>
              <a:rPr lang="en-US" dirty="0"/>
              <a:t>SLIDE</a:t>
            </a:r>
          </a:p>
        </p:txBody>
      </p:sp>
      <p:sp>
        <p:nvSpPr>
          <p:cNvPr id="3" name="Picture Placeholder 2">
            <a:extLst>
              <a:ext uri="{FF2B5EF4-FFF2-40B4-BE49-F238E27FC236}">
                <a16:creationId xmlns:a16="http://schemas.microsoft.com/office/drawing/2014/main" xmlns="" id="{8625F378-E3B6-430E-A0C8-CEF68EC34867}"/>
              </a:ext>
            </a:extLst>
          </p:cNvPr>
          <p:cNvSpPr>
            <a:spLocks noGrp="1"/>
          </p:cNvSpPr>
          <p:nvPr>
            <p:ph type="pic" idx="1"/>
          </p:nvPr>
        </p:nvSpPr>
        <p:spPr>
          <a:xfrm>
            <a:off x="5231566" y="0"/>
            <a:ext cx="5231567" cy="6857999"/>
          </a:xfrm>
          <a:solidFill>
            <a:schemeClr val="bg1">
              <a:alpha val="35000"/>
            </a:schemeClr>
          </a:solidFill>
        </p:spPr>
        <p:txBody>
          <a:bodyPr anchor="ctr" anchorCtr="0">
            <a:normAutofit/>
          </a:bodyPr>
          <a:lstStyle>
            <a:lvl1pPr marL="0" indent="0" algn="ctr">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xmlns="" id="{3109A766-AE6E-4EE0-BBA9-267550F4669F}"/>
              </a:ext>
            </a:extLst>
          </p:cNvPr>
          <p:cNvSpPr>
            <a:spLocks noGrp="1"/>
          </p:cNvSpPr>
          <p:nvPr>
            <p:ph type="body" sz="half" idx="2"/>
          </p:nvPr>
        </p:nvSpPr>
        <p:spPr>
          <a:xfrm>
            <a:off x="928800" y="3283710"/>
            <a:ext cx="3932237" cy="2439988"/>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 styles</a:t>
            </a:r>
          </a:p>
        </p:txBody>
      </p:sp>
      <p:sp>
        <p:nvSpPr>
          <p:cNvPr id="5" name="Date Placeholder 4">
            <a:extLst>
              <a:ext uri="{FF2B5EF4-FFF2-40B4-BE49-F238E27FC236}">
                <a16:creationId xmlns:a16="http://schemas.microsoft.com/office/drawing/2014/main" xmlns="" id="{E93FA4ED-DF34-437A-A3DD-C590456AE163}"/>
              </a:ext>
            </a:extLst>
          </p:cNvPr>
          <p:cNvSpPr>
            <a:spLocks noGrp="1"/>
          </p:cNvSpPr>
          <p:nvPr>
            <p:ph type="dt" sz="half" idx="10"/>
          </p:nvPr>
        </p:nvSpPr>
        <p:spPr/>
        <p:txBody>
          <a:bodyPr/>
          <a:lstStyle/>
          <a:p>
            <a:fld id="{B4FDD192-6800-47D0-90F1-7D91FE57976D}" type="datetime1">
              <a:rPr lang="en-US" smtClean="0"/>
              <a:pPr/>
              <a:t>3/19/2020</a:t>
            </a:fld>
            <a:endParaRPr lang="en-US"/>
          </a:p>
        </p:txBody>
      </p:sp>
      <p:sp>
        <p:nvSpPr>
          <p:cNvPr id="6" name="Footer Placeholder 5">
            <a:extLst>
              <a:ext uri="{FF2B5EF4-FFF2-40B4-BE49-F238E27FC236}">
                <a16:creationId xmlns:a16="http://schemas.microsoft.com/office/drawing/2014/main" xmlns="" id="{96BE8EAD-D127-4320-BE56-300A24125695}"/>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xmlns="" id="{79BD6BD1-5229-4162-9050-A799C1123007}"/>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xmlns="" id="{841F678A-2BA4-4866-BA2B-804BAFA272E6}"/>
              </a:ext>
            </a:extLst>
          </p:cNvPr>
          <p:cNvSpPr/>
          <p:nvPr userDrawn="1"/>
        </p:nvSpPr>
        <p:spPr>
          <a:xfrm>
            <a:off x="687289" y="0"/>
            <a:ext cx="72000" cy="28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xmlns="" id="{B37F503C-8741-4170-AB97-2F028D895E60}"/>
              </a:ext>
            </a:extLst>
          </p:cNvPr>
          <p:cNvCxnSpPr/>
          <p:nvPr userDrawn="1"/>
        </p:nvCxnSpPr>
        <p:spPr>
          <a:xfrm>
            <a:off x="1068863" y="3169769"/>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AA339F42-187E-423E-888A-A223C1B2E02E}"/>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ext Placeholder 15">
            <a:extLst>
              <a:ext uri="{FF2B5EF4-FFF2-40B4-BE49-F238E27FC236}">
                <a16:creationId xmlns:a16="http://schemas.microsoft.com/office/drawing/2014/main" xmlns="" id="{3156C8BB-DCB4-4A6F-9463-81442ECFAE6D}"/>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3" name="Straight Connector 12">
            <a:extLst>
              <a:ext uri="{FF2B5EF4-FFF2-40B4-BE49-F238E27FC236}">
                <a16:creationId xmlns:a16="http://schemas.microsoft.com/office/drawing/2014/main" xmlns="" id="{943ED311-FC15-4C06-8B1C-5C57F3F9A786}"/>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046941A3-2F65-4CFA-8EEF-AB50FBB6660E}"/>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192895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xmlns="" id="{0ED1F5F9-2E42-493E-906D-AA9F7D5F0880}"/>
              </a:ext>
            </a:extLst>
          </p:cNvPr>
          <p:cNvSpPr/>
          <p:nvPr userDrawn="1"/>
        </p:nvSpPr>
        <p:spPr>
          <a:xfrm>
            <a:off x="0" y="5532437"/>
            <a:ext cx="12192000" cy="1325563"/>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CBEF872A-3B4F-4F8E-9C76-EEF7A4FEA4D3}"/>
              </a:ext>
            </a:extLst>
          </p:cNvPr>
          <p:cNvSpPr>
            <a:spLocks noGrp="1"/>
          </p:cNvSpPr>
          <p:nvPr>
            <p:ph type="title" hasCustomPrompt="1"/>
          </p:nvPr>
        </p:nvSpPr>
        <p:spPr>
          <a:xfrm>
            <a:off x="928800" y="647703"/>
            <a:ext cx="6291150" cy="1328497"/>
          </a:xfrm>
        </p:spPr>
        <p:txBody>
          <a:bodyPr anchor="b">
            <a:noAutofit/>
          </a:bodyPr>
          <a:lstStyle>
            <a:lvl1pPr>
              <a:defRPr sz="4000">
                <a:gradFill>
                  <a:gsLst>
                    <a:gs pos="0">
                      <a:schemeClr val="bg2"/>
                    </a:gs>
                    <a:gs pos="100000">
                      <a:schemeClr val="accent1"/>
                    </a:gs>
                  </a:gsLst>
                  <a:lin ang="0" scaled="1"/>
                </a:gradFill>
              </a:defRPr>
            </a:lvl1pPr>
          </a:lstStyle>
          <a:p>
            <a:r>
              <a:rPr lang="en-US" dirty="0"/>
              <a:t>PICTURE WITH</a:t>
            </a:r>
            <a:br>
              <a:rPr lang="en-US" dirty="0"/>
            </a:br>
            <a:r>
              <a:rPr lang="en-US" dirty="0"/>
              <a:t>CAPTION SLIDE</a:t>
            </a:r>
          </a:p>
        </p:txBody>
      </p:sp>
      <p:sp>
        <p:nvSpPr>
          <p:cNvPr id="3" name="Picture Placeholder 2">
            <a:extLst>
              <a:ext uri="{FF2B5EF4-FFF2-40B4-BE49-F238E27FC236}">
                <a16:creationId xmlns:a16="http://schemas.microsoft.com/office/drawing/2014/main" xmlns="" id="{8625F378-E3B6-430E-A0C8-CEF68EC34867}"/>
              </a:ext>
            </a:extLst>
          </p:cNvPr>
          <p:cNvSpPr>
            <a:spLocks noGrp="1"/>
          </p:cNvSpPr>
          <p:nvPr>
            <p:ph type="pic" idx="1"/>
          </p:nvPr>
        </p:nvSpPr>
        <p:spPr>
          <a:xfrm>
            <a:off x="0" y="2950934"/>
            <a:ext cx="12192000" cy="2581498"/>
          </a:xfrm>
          <a:solidFill>
            <a:schemeClr val="bg1">
              <a:alpha val="35000"/>
            </a:schemeClr>
          </a:solidFill>
        </p:spPr>
        <p:txBody>
          <a:bodyPr anchor="ctr" anchorCtr="0">
            <a:normAutofit/>
          </a:bodyPr>
          <a:lstStyle>
            <a:lvl1pPr marL="0" indent="0" algn="ctr">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xmlns="" id="{3109A766-AE6E-4EE0-BBA9-267550F4669F}"/>
              </a:ext>
            </a:extLst>
          </p:cNvPr>
          <p:cNvSpPr>
            <a:spLocks noGrp="1"/>
          </p:cNvSpPr>
          <p:nvPr>
            <p:ph type="body" sz="half" idx="2"/>
          </p:nvPr>
        </p:nvSpPr>
        <p:spPr>
          <a:xfrm>
            <a:off x="928800" y="2216910"/>
            <a:ext cx="6291150" cy="654726"/>
          </a:xfrm>
        </p:spPr>
        <p:txBody>
          <a:bodyPr>
            <a:normAutofit/>
          </a:bodyPr>
          <a:lstStyle>
            <a:lvl1pPr marL="0" indent="0">
              <a:buNone/>
              <a:defRPr lang="en-US" sz="2500" b="1" i="0" kern="1200" dirty="0" smtClean="0">
                <a:solidFill>
                  <a:schemeClr val="bg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 styles</a:t>
            </a:r>
          </a:p>
        </p:txBody>
      </p:sp>
      <p:sp>
        <p:nvSpPr>
          <p:cNvPr id="5" name="Date Placeholder 4">
            <a:extLst>
              <a:ext uri="{FF2B5EF4-FFF2-40B4-BE49-F238E27FC236}">
                <a16:creationId xmlns:a16="http://schemas.microsoft.com/office/drawing/2014/main" xmlns="" id="{E93FA4ED-DF34-437A-A3DD-C590456AE163}"/>
              </a:ext>
            </a:extLst>
          </p:cNvPr>
          <p:cNvSpPr>
            <a:spLocks noGrp="1"/>
          </p:cNvSpPr>
          <p:nvPr>
            <p:ph type="dt" sz="half" idx="10"/>
          </p:nvPr>
        </p:nvSpPr>
        <p:spPr/>
        <p:txBody>
          <a:bodyPr/>
          <a:lstStyle/>
          <a:p>
            <a:fld id="{CABEC1E2-BCC4-44B2-A3D7-036C18CBFA1C}" type="datetime1">
              <a:rPr lang="en-US" smtClean="0"/>
              <a:pPr/>
              <a:t>3/19/2020</a:t>
            </a:fld>
            <a:endParaRPr lang="en-US"/>
          </a:p>
        </p:txBody>
      </p:sp>
      <p:sp>
        <p:nvSpPr>
          <p:cNvPr id="6" name="Footer Placeholder 5">
            <a:extLst>
              <a:ext uri="{FF2B5EF4-FFF2-40B4-BE49-F238E27FC236}">
                <a16:creationId xmlns:a16="http://schemas.microsoft.com/office/drawing/2014/main" xmlns="" id="{96BE8EAD-D127-4320-BE56-300A24125695}"/>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xmlns="" id="{79BD6BD1-5229-4162-9050-A799C1123007}"/>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xmlns="" id="{841F678A-2BA4-4866-BA2B-804BAFA272E6}"/>
              </a:ext>
            </a:extLst>
          </p:cNvPr>
          <p:cNvSpPr/>
          <p:nvPr userDrawn="1"/>
        </p:nvSpPr>
        <p:spPr>
          <a:xfrm>
            <a:off x="687289" y="0"/>
            <a:ext cx="71723" cy="1813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xmlns="" id="{B37F503C-8741-4170-AB97-2F028D895E60}"/>
              </a:ext>
            </a:extLst>
          </p:cNvPr>
          <p:cNvCxnSpPr/>
          <p:nvPr userDrawn="1"/>
        </p:nvCxnSpPr>
        <p:spPr>
          <a:xfrm>
            <a:off x="1068863" y="2102969"/>
            <a:ext cx="63093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AA339F42-187E-423E-888A-A223C1B2E02E}"/>
              </a:ext>
            </a:extLst>
          </p:cNvPr>
          <p:cNvCxnSpPr>
            <a:cxnSpLocks/>
          </p:cNvCxnSpPr>
          <p:nvPr userDrawn="1"/>
        </p:nvCxnSpPr>
        <p:spPr>
          <a:xfrm>
            <a:off x="11190767" y="800959"/>
            <a:ext cx="1001233"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 Placeholder 15">
            <a:extLst>
              <a:ext uri="{FF2B5EF4-FFF2-40B4-BE49-F238E27FC236}">
                <a16:creationId xmlns:a16="http://schemas.microsoft.com/office/drawing/2014/main" xmlns="" id="{3156C8BB-DCB4-4A6F-9463-81442ECFAE6D}"/>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dirty="0"/>
              <a:t>20XX</a:t>
            </a:r>
          </a:p>
        </p:txBody>
      </p:sp>
      <p:cxnSp>
        <p:nvCxnSpPr>
          <p:cNvPr id="14" name="Straight Connector 13">
            <a:extLst>
              <a:ext uri="{FF2B5EF4-FFF2-40B4-BE49-F238E27FC236}">
                <a16:creationId xmlns:a16="http://schemas.microsoft.com/office/drawing/2014/main" xmlns="" id="{046941A3-2F65-4CFA-8EEF-AB50FBB6660E}"/>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98707FDA-D4BE-43FA-91CD-CBA55EB8CA17}"/>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9767538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801289E2-E0FB-4100-99AE-FC48AB519EE0}"/>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CBEF872A-3B4F-4F8E-9C76-EEF7A4FEA4D3}"/>
              </a:ext>
            </a:extLst>
          </p:cNvPr>
          <p:cNvSpPr>
            <a:spLocks noGrp="1"/>
          </p:cNvSpPr>
          <p:nvPr>
            <p:ph type="title" hasCustomPrompt="1"/>
          </p:nvPr>
        </p:nvSpPr>
        <p:spPr>
          <a:xfrm>
            <a:off x="928800" y="652069"/>
            <a:ext cx="3932237" cy="2390931"/>
          </a:xfrm>
        </p:spPr>
        <p:txBody>
          <a:bodyPr anchor="b">
            <a:noAutofit/>
          </a:bodyPr>
          <a:lstStyle>
            <a:lvl1pPr>
              <a:defRPr sz="4000"/>
            </a:lvl1pPr>
          </a:lstStyle>
          <a:p>
            <a:r>
              <a:rPr lang="en-US" dirty="0"/>
              <a:t>PICTURE</a:t>
            </a:r>
            <a:br>
              <a:rPr lang="en-US" dirty="0"/>
            </a:br>
            <a:r>
              <a:rPr lang="en-US" dirty="0"/>
              <a:t>WITH</a:t>
            </a:r>
            <a:br>
              <a:rPr lang="en-US" dirty="0"/>
            </a:br>
            <a:r>
              <a:rPr lang="en-US" dirty="0"/>
              <a:t>CAPTION</a:t>
            </a:r>
            <a:br>
              <a:rPr lang="en-US" dirty="0"/>
            </a:br>
            <a:r>
              <a:rPr lang="en-US" dirty="0"/>
              <a:t>SLIDE</a:t>
            </a:r>
          </a:p>
        </p:txBody>
      </p:sp>
      <p:sp>
        <p:nvSpPr>
          <p:cNvPr id="3" name="Picture Placeholder 2">
            <a:extLst>
              <a:ext uri="{FF2B5EF4-FFF2-40B4-BE49-F238E27FC236}">
                <a16:creationId xmlns:a16="http://schemas.microsoft.com/office/drawing/2014/main" xmlns="" id="{8625F378-E3B6-430E-A0C8-CEF68EC34867}"/>
              </a:ext>
            </a:extLst>
          </p:cNvPr>
          <p:cNvSpPr>
            <a:spLocks noGrp="1"/>
          </p:cNvSpPr>
          <p:nvPr>
            <p:ph type="pic" idx="1"/>
          </p:nvPr>
        </p:nvSpPr>
        <p:spPr>
          <a:xfrm>
            <a:off x="5231566" y="255600"/>
            <a:ext cx="5231567" cy="6346800"/>
          </a:xfrm>
          <a:solidFill>
            <a:schemeClr val="bg1">
              <a:alpha val="35000"/>
            </a:schemeClr>
          </a:solidFill>
        </p:spPr>
        <p:txBody>
          <a:bodyPr anchor="ctr" anchorCtr="0">
            <a:normAutofit/>
          </a:bodyPr>
          <a:lstStyle>
            <a:lvl1pPr marL="0" indent="0" algn="ctr">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xmlns="" id="{3109A766-AE6E-4EE0-BBA9-267550F4669F}"/>
              </a:ext>
            </a:extLst>
          </p:cNvPr>
          <p:cNvSpPr>
            <a:spLocks noGrp="1"/>
          </p:cNvSpPr>
          <p:nvPr>
            <p:ph type="body" sz="half" idx="2"/>
          </p:nvPr>
        </p:nvSpPr>
        <p:spPr>
          <a:xfrm>
            <a:off x="928800" y="3283710"/>
            <a:ext cx="3932237" cy="2439988"/>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 styles</a:t>
            </a:r>
          </a:p>
        </p:txBody>
      </p:sp>
      <p:sp>
        <p:nvSpPr>
          <p:cNvPr id="5" name="Date Placeholder 4">
            <a:extLst>
              <a:ext uri="{FF2B5EF4-FFF2-40B4-BE49-F238E27FC236}">
                <a16:creationId xmlns:a16="http://schemas.microsoft.com/office/drawing/2014/main" xmlns="" id="{E93FA4ED-DF34-437A-A3DD-C590456AE163}"/>
              </a:ext>
            </a:extLst>
          </p:cNvPr>
          <p:cNvSpPr>
            <a:spLocks noGrp="1"/>
          </p:cNvSpPr>
          <p:nvPr>
            <p:ph type="dt" sz="half" idx="10"/>
          </p:nvPr>
        </p:nvSpPr>
        <p:spPr/>
        <p:txBody>
          <a:bodyPr/>
          <a:lstStyle/>
          <a:p>
            <a:fld id="{7D989723-4BF4-48A4-B5CD-B482435A8942}" type="datetime1">
              <a:rPr lang="en-US" smtClean="0"/>
              <a:pPr/>
              <a:t>3/19/2020</a:t>
            </a:fld>
            <a:endParaRPr lang="en-US"/>
          </a:p>
        </p:txBody>
      </p:sp>
      <p:sp>
        <p:nvSpPr>
          <p:cNvPr id="6" name="Footer Placeholder 5">
            <a:extLst>
              <a:ext uri="{FF2B5EF4-FFF2-40B4-BE49-F238E27FC236}">
                <a16:creationId xmlns:a16="http://schemas.microsoft.com/office/drawing/2014/main" xmlns="" id="{96BE8EAD-D127-4320-BE56-300A24125695}"/>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xmlns="" id="{79BD6BD1-5229-4162-9050-A799C1123007}"/>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xmlns="" id="{841F678A-2BA4-4866-BA2B-804BAFA272E6}"/>
              </a:ext>
            </a:extLst>
          </p:cNvPr>
          <p:cNvSpPr/>
          <p:nvPr userDrawn="1"/>
        </p:nvSpPr>
        <p:spPr>
          <a:xfrm>
            <a:off x="687289" y="0"/>
            <a:ext cx="72000" cy="28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xmlns="" id="{B37F503C-8741-4170-AB97-2F028D895E60}"/>
              </a:ext>
            </a:extLst>
          </p:cNvPr>
          <p:cNvCxnSpPr/>
          <p:nvPr userDrawn="1"/>
        </p:nvCxnSpPr>
        <p:spPr>
          <a:xfrm>
            <a:off x="1068863" y="3169769"/>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FBF50E9D-E2D8-41FB-816D-829494C06AD8}"/>
              </a:ext>
            </a:extLst>
          </p:cNvPr>
          <p:cNvCxnSpPr>
            <a:cxnSpLocks/>
          </p:cNvCxnSpPr>
          <p:nvPr userDrawn="1"/>
        </p:nvCxnSpPr>
        <p:spPr>
          <a:xfrm>
            <a:off x="10939723"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Text Placeholder 15">
            <a:extLst>
              <a:ext uri="{FF2B5EF4-FFF2-40B4-BE49-F238E27FC236}">
                <a16:creationId xmlns:a16="http://schemas.microsoft.com/office/drawing/2014/main" xmlns="" id="{0C17ED7B-D5EA-4FB8-8E1B-F04BFE982E63}"/>
              </a:ext>
            </a:extLst>
          </p:cNvPr>
          <p:cNvSpPr>
            <a:spLocks noGrp="1"/>
          </p:cNvSpPr>
          <p:nvPr>
            <p:ph type="body" sz="quarter" idx="15" hasCustomPrompt="1"/>
          </p:nvPr>
        </p:nvSpPr>
        <p:spPr>
          <a:xfrm>
            <a:off x="10832539"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20" name="Straight Connector 19">
            <a:extLst>
              <a:ext uri="{FF2B5EF4-FFF2-40B4-BE49-F238E27FC236}">
                <a16:creationId xmlns:a16="http://schemas.microsoft.com/office/drawing/2014/main" xmlns="" id="{4A992C28-7C5F-479C-A649-564EFD0EEABF}"/>
              </a:ext>
            </a:extLst>
          </p:cNvPr>
          <p:cNvCxnSpPr>
            <a:cxnSpLocks/>
          </p:cNvCxnSpPr>
          <p:nvPr userDrawn="1"/>
        </p:nvCxnSpPr>
        <p:spPr>
          <a:xfrm flipV="1">
            <a:off x="11663289" y="6300217"/>
            <a:ext cx="0" cy="31022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xmlns="" id="{5D1F0C21-A9B5-47E2-93F8-6226D37312FC}"/>
              </a:ext>
            </a:extLst>
          </p:cNvPr>
          <p:cNvCxnSpPr>
            <a:cxnSpLocks/>
          </p:cNvCxnSpPr>
          <p:nvPr userDrawn="1"/>
        </p:nvCxnSpPr>
        <p:spPr>
          <a:xfrm>
            <a:off x="256374" y="6168360"/>
            <a:ext cx="150841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904376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4FC33DF7-D0A2-49E4-BF1D-6DC097E62DC5}"/>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CBEF872A-3B4F-4F8E-9C76-EEF7A4FEA4D3}"/>
              </a:ext>
            </a:extLst>
          </p:cNvPr>
          <p:cNvSpPr>
            <a:spLocks noGrp="1"/>
          </p:cNvSpPr>
          <p:nvPr>
            <p:ph type="title" hasCustomPrompt="1"/>
          </p:nvPr>
        </p:nvSpPr>
        <p:spPr>
          <a:xfrm>
            <a:off x="1519351" y="652069"/>
            <a:ext cx="3490800" cy="2390931"/>
          </a:xfrm>
        </p:spPr>
        <p:txBody>
          <a:bodyPr anchor="b">
            <a:noAutofit/>
          </a:bodyPr>
          <a:lstStyle>
            <a:lvl1pPr>
              <a:defRPr sz="4000"/>
            </a:lvl1pPr>
          </a:lstStyle>
          <a:p>
            <a:r>
              <a:rPr lang="en-US" dirty="0"/>
              <a:t>PICTURE</a:t>
            </a:r>
            <a:br>
              <a:rPr lang="en-US" dirty="0"/>
            </a:br>
            <a:r>
              <a:rPr lang="en-US" dirty="0"/>
              <a:t>WITH</a:t>
            </a:r>
            <a:br>
              <a:rPr lang="en-US" dirty="0"/>
            </a:br>
            <a:r>
              <a:rPr lang="en-US" dirty="0"/>
              <a:t>CAPTION</a:t>
            </a:r>
            <a:br>
              <a:rPr lang="en-US" dirty="0"/>
            </a:br>
            <a:r>
              <a:rPr lang="en-US" dirty="0"/>
              <a:t>SLIDE</a:t>
            </a:r>
          </a:p>
        </p:txBody>
      </p:sp>
      <p:sp>
        <p:nvSpPr>
          <p:cNvPr id="3" name="Picture Placeholder 2">
            <a:extLst>
              <a:ext uri="{FF2B5EF4-FFF2-40B4-BE49-F238E27FC236}">
                <a16:creationId xmlns:a16="http://schemas.microsoft.com/office/drawing/2014/main" xmlns="" id="{8625F378-E3B6-430E-A0C8-CEF68EC34867}"/>
              </a:ext>
            </a:extLst>
          </p:cNvPr>
          <p:cNvSpPr>
            <a:spLocks noGrp="1"/>
          </p:cNvSpPr>
          <p:nvPr>
            <p:ph type="pic" idx="1"/>
          </p:nvPr>
        </p:nvSpPr>
        <p:spPr>
          <a:xfrm>
            <a:off x="5231566" y="0"/>
            <a:ext cx="5231567" cy="6857999"/>
          </a:xfrm>
          <a:solidFill>
            <a:schemeClr val="bg1">
              <a:alpha val="35000"/>
            </a:schemeClr>
          </a:solidFill>
        </p:spPr>
        <p:txBody>
          <a:bodyPr anchor="ctr" anchorCtr="0">
            <a:normAutofit/>
          </a:bodyPr>
          <a:lstStyle>
            <a:lvl1pPr marL="0" indent="0" algn="ctr">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xmlns="" id="{3109A766-AE6E-4EE0-BBA9-267550F4669F}"/>
              </a:ext>
            </a:extLst>
          </p:cNvPr>
          <p:cNvSpPr>
            <a:spLocks noGrp="1"/>
          </p:cNvSpPr>
          <p:nvPr>
            <p:ph type="body" sz="half" idx="2"/>
          </p:nvPr>
        </p:nvSpPr>
        <p:spPr>
          <a:xfrm>
            <a:off x="1519351" y="3283710"/>
            <a:ext cx="3490800" cy="2439988"/>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 styles</a:t>
            </a:r>
          </a:p>
        </p:txBody>
      </p:sp>
      <p:sp>
        <p:nvSpPr>
          <p:cNvPr id="5" name="Date Placeholder 4">
            <a:extLst>
              <a:ext uri="{FF2B5EF4-FFF2-40B4-BE49-F238E27FC236}">
                <a16:creationId xmlns:a16="http://schemas.microsoft.com/office/drawing/2014/main" xmlns="" id="{E93FA4ED-DF34-437A-A3DD-C590456AE163}"/>
              </a:ext>
            </a:extLst>
          </p:cNvPr>
          <p:cNvSpPr>
            <a:spLocks noGrp="1"/>
          </p:cNvSpPr>
          <p:nvPr>
            <p:ph type="dt" sz="half" idx="10"/>
          </p:nvPr>
        </p:nvSpPr>
        <p:spPr/>
        <p:txBody>
          <a:bodyPr/>
          <a:lstStyle/>
          <a:p>
            <a:fld id="{934AF4EC-7DDE-4C95-9956-59513BFBB065}" type="datetime1">
              <a:rPr lang="en-US" smtClean="0"/>
              <a:pPr/>
              <a:t>3/19/2020</a:t>
            </a:fld>
            <a:endParaRPr lang="en-US"/>
          </a:p>
        </p:txBody>
      </p:sp>
      <p:sp>
        <p:nvSpPr>
          <p:cNvPr id="6" name="Footer Placeholder 5">
            <a:extLst>
              <a:ext uri="{FF2B5EF4-FFF2-40B4-BE49-F238E27FC236}">
                <a16:creationId xmlns:a16="http://schemas.microsoft.com/office/drawing/2014/main" xmlns="" id="{96BE8EAD-D127-4320-BE56-300A24125695}"/>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xmlns="" id="{79BD6BD1-5229-4162-9050-A799C1123007}"/>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xmlns="" id="{841F678A-2BA4-4866-BA2B-804BAFA272E6}"/>
              </a:ext>
            </a:extLst>
          </p:cNvPr>
          <p:cNvSpPr/>
          <p:nvPr userDrawn="1"/>
        </p:nvSpPr>
        <p:spPr>
          <a:xfrm>
            <a:off x="1277838" y="837332"/>
            <a:ext cx="72843" cy="20426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xmlns="" id="{B37F503C-8741-4170-AB97-2F028D895E60}"/>
              </a:ext>
            </a:extLst>
          </p:cNvPr>
          <p:cNvCxnSpPr/>
          <p:nvPr userDrawn="1"/>
        </p:nvCxnSpPr>
        <p:spPr>
          <a:xfrm>
            <a:off x="1659413" y="3169769"/>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AA339F42-187E-423E-888A-A223C1B2E02E}"/>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ext Placeholder 15">
            <a:extLst>
              <a:ext uri="{FF2B5EF4-FFF2-40B4-BE49-F238E27FC236}">
                <a16:creationId xmlns:a16="http://schemas.microsoft.com/office/drawing/2014/main" xmlns="" id="{3156C8BB-DCB4-4A6F-9463-81442ECFAE6D}"/>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3" name="Straight Connector 12">
            <a:extLst>
              <a:ext uri="{FF2B5EF4-FFF2-40B4-BE49-F238E27FC236}">
                <a16:creationId xmlns:a16="http://schemas.microsoft.com/office/drawing/2014/main" xmlns="" id="{943ED311-FC15-4C06-8B1C-5C57F3F9A786}"/>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046941A3-2F65-4CFA-8EEF-AB50FBB6660E}"/>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0670207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Picture with Caption">
    <p:bg>
      <p:bgPr>
        <a:solidFill>
          <a:schemeClr val="bg1"/>
        </a:solidFill>
        <a:effectLst/>
      </p:bgPr>
    </p:bg>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xmlns="" id="{4FC6DCA8-CFF5-4F20-A410-C3EA0873DEFA}"/>
              </a:ext>
            </a:extLst>
          </p:cNvPr>
          <p:cNvSpPr>
            <a:spLocks noGrp="1"/>
          </p:cNvSpPr>
          <p:nvPr>
            <p:ph type="pic" sz="quarter" idx="15"/>
          </p:nvPr>
        </p:nvSpPr>
        <p:spPr>
          <a:xfrm>
            <a:off x="0" y="0"/>
            <a:ext cx="12191999" cy="4251153"/>
          </a:xfrm>
          <a:custGeom>
            <a:avLst/>
            <a:gdLst>
              <a:gd name="connsiteX0" fmla="*/ 0 w 12191999"/>
              <a:gd name="connsiteY0" fmla="*/ 0 h 4251153"/>
              <a:gd name="connsiteX1" fmla="*/ 12191999 w 12191999"/>
              <a:gd name="connsiteY1" fmla="*/ 0 h 4251153"/>
              <a:gd name="connsiteX2" fmla="*/ 12191999 w 12191999"/>
              <a:gd name="connsiteY2" fmla="*/ 795243 h 4251153"/>
              <a:gd name="connsiteX3" fmla="*/ 11190767 w 12191999"/>
              <a:gd name="connsiteY3" fmla="*/ 795243 h 4251153"/>
              <a:gd name="connsiteX4" fmla="*/ 11190767 w 12191999"/>
              <a:gd name="connsiteY4" fmla="*/ 802443 h 4251153"/>
              <a:gd name="connsiteX5" fmla="*/ 12191999 w 12191999"/>
              <a:gd name="connsiteY5" fmla="*/ 802443 h 4251153"/>
              <a:gd name="connsiteX6" fmla="*/ 12191999 w 12191999"/>
              <a:gd name="connsiteY6" fmla="*/ 4251153 h 4251153"/>
              <a:gd name="connsiteX7" fmla="*/ 0 w 12191999"/>
              <a:gd name="connsiteY7" fmla="*/ 4251153 h 4251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4251153">
                <a:moveTo>
                  <a:pt x="0" y="0"/>
                </a:moveTo>
                <a:lnTo>
                  <a:pt x="12191999" y="0"/>
                </a:lnTo>
                <a:lnTo>
                  <a:pt x="12191999" y="795243"/>
                </a:lnTo>
                <a:lnTo>
                  <a:pt x="11190767" y="795243"/>
                </a:lnTo>
                <a:lnTo>
                  <a:pt x="11190767" y="802443"/>
                </a:lnTo>
                <a:lnTo>
                  <a:pt x="12191999" y="802443"/>
                </a:lnTo>
                <a:lnTo>
                  <a:pt x="12191999" y="4251153"/>
                </a:lnTo>
                <a:lnTo>
                  <a:pt x="0" y="4251153"/>
                </a:lnTo>
                <a:close/>
              </a:path>
            </a:pathLst>
          </a:custGeom>
          <a:solidFill>
            <a:schemeClr val="bg1">
              <a:alpha val="50000"/>
            </a:schemeClr>
          </a:solidFill>
        </p:spPr>
        <p:txBody>
          <a:bodyPr wrap="square" anchor="ctr" anchorCtr="0">
            <a:noAutofit/>
          </a:bodyPr>
          <a:lstStyle>
            <a:lvl1pPr marL="0" indent="0" algn="ctr">
              <a:buNone/>
              <a:defRPr sz="1500"/>
            </a:lvl1pPr>
          </a:lstStyle>
          <a:p>
            <a:r>
              <a:rPr lang="en-US" noProof="0"/>
              <a:t>Click icon to add picture</a:t>
            </a:r>
          </a:p>
        </p:txBody>
      </p:sp>
      <p:sp>
        <p:nvSpPr>
          <p:cNvPr id="11" name="Rectangle 10">
            <a:extLst>
              <a:ext uri="{FF2B5EF4-FFF2-40B4-BE49-F238E27FC236}">
                <a16:creationId xmlns:a16="http://schemas.microsoft.com/office/drawing/2014/main" xmlns="" id="{7E6F6CA0-765E-484B-B9C2-16E6A4F4986D}"/>
              </a:ext>
            </a:extLst>
          </p:cNvPr>
          <p:cNvSpPr/>
          <p:nvPr userDrawn="1"/>
        </p:nvSpPr>
        <p:spPr>
          <a:xfrm>
            <a:off x="0" y="4251158"/>
            <a:ext cx="12192000" cy="2606842"/>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 name="Subtitle 2">
            <a:extLst>
              <a:ext uri="{FF2B5EF4-FFF2-40B4-BE49-F238E27FC236}">
                <a16:creationId xmlns:a16="http://schemas.microsoft.com/office/drawing/2014/main" xmlns="" id="{5530698B-AFFB-41C1-AFEB-59EFD036622B}"/>
              </a:ext>
            </a:extLst>
          </p:cNvPr>
          <p:cNvSpPr>
            <a:spLocks noGrp="1"/>
          </p:cNvSpPr>
          <p:nvPr>
            <p:ph type="subTitle" idx="1" hasCustomPrompt="1"/>
          </p:nvPr>
        </p:nvSpPr>
        <p:spPr>
          <a:xfrm>
            <a:off x="6320892" y="5027253"/>
            <a:ext cx="5373461" cy="1132143"/>
          </a:xfrm>
        </p:spPr>
        <p:txBody>
          <a:bodyPr>
            <a:normAutofit/>
          </a:bodyPr>
          <a:lstStyle>
            <a:lvl1pPr marL="0" indent="0" algn="l">
              <a:buNone/>
              <a:defRPr sz="25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Lorem Ipsum Dolor</a:t>
            </a:r>
          </a:p>
        </p:txBody>
      </p:sp>
      <p:cxnSp>
        <p:nvCxnSpPr>
          <p:cNvPr id="20" name="Straight Connector 19">
            <a:extLst>
              <a:ext uri="{FF2B5EF4-FFF2-40B4-BE49-F238E27FC236}">
                <a16:creationId xmlns:a16="http://schemas.microsoft.com/office/drawing/2014/main" xmlns="" id="{4B6A7686-9AC4-4F00-9096-A661393BEBDC}"/>
              </a:ext>
            </a:extLst>
          </p:cNvPr>
          <p:cNvCxnSpPr/>
          <p:nvPr userDrawn="1"/>
        </p:nvCxnSpPr>
        <p:spPr>
          <a:xfrm>
            <a:off x="1838883" y="6072701"/>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xmlns="" id="{A34FC0E2-CB24-439B-B95B-B8EF13A99E39}"/>
              </a:ext>
            </a:extLst>
          </p:cNvPr>
          <p:cNvSpPr>
            <a:spLocks noGrp="1"/>
          </p:cNvSpPr>
          <p:nvPr>
            <p:ph type="ctrTitle" hasCustomPrompt="1"/>
          </p:nvPr>
        </p:nvSpPr>
        <p:spPr>
          <a:xfrm>
            <a:off x="1694226" y="4626870"/>
            <a:ext cx="4626665" cy="1389106"/>
          </a:xfrm>
        </p:spPr>
        <p:txBody>
          <a:bodyPr anchor="b">
            <a:normAutofit/>
          </a:bodyPr>
          <a:lstStyle>
            <a:lvl1pPr algn="l">
              <a:defRPr sz="4000" b="1">
                <a:solidFill>
                  <a:schemeClr val="bg1"/>
                </a:solidFill>
              </a:defRPr>
            </a:lvl1pPr>
          </a:lstStyle>
          <a:p>
            <a:r>
              <a:rPr lang="en-US" noProof="0"/>
              <a:t>PICTURE</a:t>
            </a:r>
            <a:br>
              <a:rPr lang="en-US" noProof="0"/>
            </a:br>
            <a:r>
              <a:rPr lang="en-US" noProof="0"/>
              <a:t>SLIDE</a:t>
            </a:r>
          </a:p>
        </p:txBody>
      </p:sp>
      <p:sp>
        <p:nvSpPr>
          <p:cNvPr id="4" name="Date Placeholder 3">
            <a:extLst>
              <a:ext uri="{FF2B5EF4-FFF2-40B4-BE49-F238E27FC236}">
                <a16:creationId xmlns:a16="http://schemas.microsoft.com/office/drawing/2014/main" xmlns="" id="{3B887B92-5889-454A-83C8-E0DE513D8F3F}"/>
              </a:ext>
            </a:extLst>
          </p:cNvPr>
          <p:cNvSpPr>
            <a:spLocks noGrp="1"/>
          </p:cNvSpPr>
          <p:nvPr>
            <p:ph type="dt" sz="half" idx="10"/>
          </p:nvPr>
        </p:nvSpPr>
        <p:spPr/>
        <p:txBody>
          <a:bodyPr/>
          <a:lstStyle/>
          <a:p>
            <a:fld id="{E11F7C77-DBB5-4D0F-9120-27BDB5B99C32}" type="datetime1">
              <a:rPr lang="en-US" noProof="0" smtClean="0"/>
              <a:pPr/>
              <a:t>3/19/2020</a:t>
            </a:fld>
            <a:endParaRPr lang="en-US" noProof="0"/>
          </a:p>
        </p:txBody>
      </p:sp>
      <p:sp>
        <p:nvSpPr>
          <p:cNvPr id="5" name="Footer Placeholder 4">
            <a:extLst>
              <a:ext uri="{FF2B5EF4-FFF2-40B4-BE49-F238E27FC236}">
                <a16:creationId xmlns:a16="http://schemas.microsoft.com/office/drawing/2014/main" xmlns="" id="{0C53F66A-C669-4D83-A278-F325DE22EAC3}"/>
              </a:ext>
            </a:extLst>
          </p:cNvPr>
          <p:cNvSpPr>
            <a:spLocks noGrp="1"/>
          </p:cNvSpPr>
          <p:nvPr>
            <p:ph type="ftr" sz="quarter" idx="11"/>
          </p:nvPr>
        </p:nvSpPr>
        <p:spPr>
          <a:xfrm>
            <a:off x="1694226" y="6159402"/>
            <a:ext cx="2154460" cy="365125"/>
          </a:xfrm>
        </p:spPr>
        <p:txBody>
          <a:bodyPr/>
          <a:lstStyle/>
          <a:p>
            <a:r>
              <a:rPr lang="en-US" noProof="0"/>
              <a:t>Presentation Title</a:t>
            </a:r>
          </a:p>
        </p:txBody>
      </p:sp>
      <p:sp>
        <p:nvSpPr>
          <p:cNvPr id="6" name="Slide Number Placeholder 5">
            <a:extLst>
              <a:ext uri="{FF2B5EF4-FFF2-40B4-BE49-F238E27FC236}">
                <a16:creationId xmlns:a16="http://schemas.microsoft.com/office/drawing/2014/main" xmlns="" id="{690F6560-92FA-4E92-B73B-21E2BA87F6F7}"/>
              </a:ext>
            </a:extLst>
          </p:cNvPr>
          <p:cNvSpPr>
            <a:spLocks noGrp="1"/>
          </p:cNvSpPr>
          <p:nvPr>
            <p:ph type="sldNum" sz="quarter" idx="12"/>
          </p:nvPr>
        </p:nvSpPr>
        <p:spPr/>
        <p:txBody>
          <a:bodyPr/>
          <a:lstStyle/>
          <a:p>
            <a:fld id="{95CBEC59-7FF9-4688-98DF-89832A0C9025}" type="slidenum">
              <a:rPr lang="en-US" noProof="0" smtClean="0"/>
              <a:pPr/>
              <a:t>‹#›</a:t>
            </a:fld>
            <a:endParaRPr lang="en-US" noProof="0"/>
          </a:p>
        </p:txBody>
      </p:sp>
      <p:cxnSp>
        <p:nvCxnSpPr>
          <p:cNvPr id="17" name="Straight Connector 16">
            <a:extLst>
              <a:ext uri="{FF2B5EF4-FFF2-40B4-BE49-F238E27FC236}">
                <a16:creationId xmlns:a16="http://schemas.microsoft.com/office/drawing/2014/main" xmlns="" id="{3AE6B4C8-5DC5-48CB-A4AB-540F064C26CA}"/>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xmlns="" id="{CBA6E06C-D6DA-4EDA-9A87-02C42E3144CB}"/>
              </a:ext>
            </a:extLst>
          </p:cNvPr>
          <p:cNvSpPr/>
          <p:nvPr userDrawn="1"/>
        </p:nvSpPr>
        <p:spPr>
          <a:xfrm>
            <a:off x="1283369" y="4914000"/>
            <a:ext cx="72000" cy="194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2" name="Straight Connector 21">
            <a:extLst>
              <a:ext uri="{FF2B5EF4-FFF2-40B4-BE49-F238E27FC236}">
                <a16:creationId xmlns:a16="http://schemas.microsoft.com/office/drawing/2014/main" xmlns="" id="{E088D115-EF5A-444B-AD3E-D2EE18401B4A}"/>
              </a:ext>
            </a:extLst>
          </p:cNvPr>
          <p:cNvCxnSpPr>
            <a:cxnSpLocks/>
          </p:cNvCxnSpPr>
          <p:nvPr userDrawn="1"/>
        </p:nvCxnSpPr>
        <p:spPr>
          <a:xfrm>
            <a:off x="11184000" y="805368"/>
            <a:ext cx="1008000" cy="0"/>
          </a:xfrm>
          <a:prstGeom prst="line">
            <a:avLst/>
          </a:prstGeom>
          <a:ln w="34925">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Text Placeholder 15">
            <a:extLst>
              <a:ext uri="{FF2B5EF4-FFF2-40B4-BE49-F238E27FC236}">
                <a16:creationId xmlns:a16="http://schemas.microsoft.com/office/drawing/2014/main" xmlns="" id="{D9DE605B-C51B-41B7-9FCB-86CE13FFB5F6}"/>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noProof="0"/>
              <a:t>20XX</a:t>
            </a:r>
          </a:p>
        </p:txBody>
      </p:sp>
    </p:spTree>
    <p:extLst>
      <p:ext uri="{BB962C8B-B14F-4D97-AF65-F5344CB8AC3E}">
        <p14:creationId xmlns:p14="http://schemas.microsoft.com/office/powerpoint/2010/main" xmlns="" val="14624940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Overvie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xmlns="" id="{68D5CEF0-7838-4E94-B0E2-6286757235DA}"/>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7E45FD86-80D5-4520-8C38-1EDDAB179D77}"/>
              </a:ext>
            </a:extLst>
          </p:cNvPr>
          <p:cNvSpPr>
            <a:spLocks noGrp="1"/>
          </p:cNvSpPr>
          <p:nvPr>
            <p:ph type="title" hasCustomPrompt="1"/>
          </p:nvPr>
        </p:nvSpPr>
        <p:spPr>
          <a:xfrm>
            <a:off x="928800" y="607100"/>
            <a:ext cx="4737482" cy="697044"/>
          </a:xfrm>
        </p:spPr>
        <p:txBody>
          <a:bodyPr anchor="b">
            <a:noAutofit/>
          </a:bodyPr>
          <a:lstStyle>
            <a:lvl1pPr>
              <a:defRPr lang="en-US" sz="4000" b="1" kern="1200" dirty="0">
                <a:solidFill>
                  <a:schemeClr val="bg1"/>
                </a:solidFill>
                <a:latin typeface="+mj-lt"/>
                <a:ea typeface="+mj-ea"/>
                <a:cs typeface="+mj-cs"/>
              </a:defRPr>
            </a:lvl1pPr>
          </a:lstStyle>
          <a:p>
            <a:r>
              <a:rPr lang="en-US" dirty="0"/>
              <a:t>OVERVIEW SLIDE</a:t>
            </a:r>
          </a:p>
        </p:txBody>
      </p:sp>
      <p:sp>
        <p:nvSpPr>
          <p:cNvPr id="4" name="Text Placeholder 3">
            <a:extLst>
              <a:ext uri="{FF2B5EF4-FFF2-40B4-BE49-F238E27FC236}">
                <a16:creationId xmlns:a16="http://schemas.microsoft.com/office/drawing/2014/main" xmlns="" id="{28B7C16C-60B5-44CB-B3D5-09EA7F61FE42}"/>
              </a:ext>
            </a:extLst>
          </p:cNvPr>
          <p:cNvSpPr>
            <a:spLocks noGrp="1"/>
          </p:cNvSpPr>
          <p:nvPr>
            <p:ph type="body" sz="half" idx="2" hasCustomPrompt="1"/>
          </p:nvPr>
        </p:nvSpPr>
        <p:spPr>
          <a:xfrm>
            <a:off x="928801" y="26355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1 Title</a:t>
            </a:r>
          </a:p>
        </p:txBody>
      </p:sp>
      <p:sp>
        <p:nvSpPr>
          <p:cNvPr id="5" name="Date Placeholder 4">
            <a:extLst>
              <a:ext uri="{FF2B5EF4-FFF2-40B4-BE49-F238E27FC236}">
                <a16:creationId xmlns:a16="http://schemas.microsoft.com/office/drawing/2014/main" xmlns="" id="{0B4BC91B-2A3F-445A-9C91-9BF7826133E6}"/>
              </a:ext>
            </a:extLst>
          </p:cNvPr>
          <p:cNvSpPr>
            <a:spLocks noGrp="1"/>
          </p:cNvSpPr>
          <p:nvPr>
            <p:ph type="dt" sz="half" idx="10"/>
          </p:nvPr>
        </p:nvSpPr>
        <p:spPr/>
        <p:txBody>
          <a:bodyPr/>
          <a:lstStyle/>
          <a:p>
            <a:fld id="{0DA57DDE-1A3D-4921-8DA7-F028633C78C6}" type="datetime1">
              <a:rPr lang="en-US" smtClean="0"/>
              <a:pPr/>
              <a:t>3/19/2020</a:t>
            </a:fld>
            <a:endParaRPr lang="en-US"/>
          </a:p>
        </p:txBody>
      </p:sp>
      <p:sp>
        <p:nvSpPr>
          <p:cNvPr id="6" name="Footer Placeholder 5">
            <a:extLst>
              <a:ext uri="{FF2B5EF4-FFF2-40B4-BE49-F238E27FC236}">
                <a16:creationId xmlns:a16="http://schemas.microsoft.com/office/drawing/2014/main" xmlns="" id="{FBF24CAE-7220-4370-B793-B9D4AA1A3A55}"/>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xmlns="" id="{32DF5915-4FF1-41EB-9C2F-1918DA858BB2}"/>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10" name="Rectangle 9">
            <a:extLst>
              <a:ext uri="{FF2B5EF4-FFF2-40B4-BE49-F238E27FC236}">
                <a16:creationId xmlns:a16="http://schemas.microsoft.com/office/drawing/2014/main" xmlns="" id="{663C2BC3-19D8-497A-B742-E2E5155DEA2E}"/>
              </a:ext>
            </a:extLst>
          </p:cNvPr>
          <p:cNvSpPr/>
          <p:nvPr userDrawn="1"/>
        </p:nvSpPr>
        <p:spPr>
          <a:xfrm>
            <a:off x="687289" y="0"/>
            <a:ext cx="72000" cy="115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xmlns="" id="{78AD1AF6-056E-449E-ABB4-F42FCFF2154D}"/>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xmlns="" id="{B49EFE94-C72E-4FA8-9AE2-70BFB09FB2C1}"/>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4" name="Straight Connector 13">
            <a:extLst>
              <a:ext uri="{FF2B5EF4-FFF2-40B4-BE49-F238E27FC236}">
                <a16:creationId xmlns:a16="http://schemas.microsoft.com/office/drawing/2014/main" xmlns="" id="{897F17BC-9B89-4B33-A693-1583A7EAEED0}"/>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152FBCB0-43B1-4129-B190-2F32EAB36A71}"/>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xmlns="" id="{6AF92140-8242-4A51-9463-35E60CF48BE9}"/>
              </a:ext>
            </a:extLst>
          </p:cNvPr>
          <p:cNvCxnSpPr>
            <a:cxnSpLocks/>
          </p:cNvCxnSpPr>
          <p:nvPr userDrawn="1"/>
        </p:nvCxnSpPr>
        <p:spPr>
          <a:xfrm>
            <a:off x="11192400" y="802800"/>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xmlns="" id="{48D84BA3-D783-472E-AB10-C96A8DE8D0DD}"/>
              </a:ext>
            </a:extLst>
          </p:cNvPr>
          <p:cNvCxnSpPr>
            <a:cxnSpLocks/>
          </p:cNvCxnSpPr>
          <p:nvPr userDrawn="1"/>
        </p:nvCxnSpPr>
        <p:spPr>
          <a:xfrm rot="16200000">
            <a:off x="11383200" y="6580800"/>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Text Placeholder 3">
            <a:extLst>
              <a:ext uri="{FF2B5EF4-FFF2-40B4-BE49-F238E27FC236}">
                <a16:creationId xmlns:a16="http://schemas.microsoft.com/office/drawing/2014/main" xmlns="" id="{2BBCA2FF-2B83-4966-811C-E9FEEB77CBE4}"/>
              </a:ext>
            </a:extLst>
          </p:cNvPr>
          <p:cNvSpPr>
            <a:spLocks noGrp="1"/>
          </p:cNvSpPr>
          <p:nvPr>
            <p:ph type="body" sz="half" idx="16" hasCustomPrompt="1"/>
          </p:nvPr>
        </p:nvSpPr>
        <p:spPr>
          <a:xfrm>
            <a:off x="4467663" y="26355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2 Title</a:t>
            </a:r>
          </a:p>
        </p:txBody>
      </p:sp>
      <p:sp>
        <p:nvSpPr>
          <p:cNvPr id="36" name="Text Placeholder 3">
            <a:extLst>
              <a:ext uri="{FF2B5EF4-FFF2-40B4-BE49-F238E27FC236}">
                <a16:creationId xmlns:a16="http://schemas.microsoft.com/office/drawing/2014/main" xmlns="" id="{663E6488-61FD-4194-B014-22CF5050C2C7}"/>
              </a:ext>
            </a:extLst>
          </p:cNvPr>
          <p:cNvSpPr>
            <a:spLocks noGrp="1"/>
          </p:cNvSpPr>
          <p:nvPr>
            <p:ph type="body" sz="half" idx="17" hasCustomPrompt="1"/>
          </p:nvPr>
        </p:nvSpPr>
        <p:spPr>
          <a:xfrm>
            <a:off x="8006525" y="26355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3 Title</a:t>
            </a:r>
          </a:p>
        </p:txBody>
      </p:sp>
      <p:sp>
        <p:nvSpPr>
          <p:cNvPr id="37" name="Text Placeholder 3">
            <a:extLst>
              <a:ext uri="{FF2B5EF4-FFF2-40B4-BE49-F238E27FC236}">
                <a16:creationId xmlns:a16="http://schemas.microsoft.com/office/drawing/2014/main" xmlns="" id="{76A0643E-8E5C-4070-97FD-974351B1D00C}"/>
              </a:ext>
            </a:extLst>
          </p:cNvPr>
          <p:cNvSpPr>
            <a:spLocks noGrp="1"/>
          </p:cNvSpPr>
          <p:nvPr>
            <p:ph type="body" sz="half" idx="18" hasCustomPrompt="1"/>
          </p:nvPr>
        </p:nvSpPr>
        <p:spPr>
          <a:xfrm>
            <a:off x="928801" y="47467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4 Title</a:t>
            </a:r>
          </a:p>
        </p:txBody>
      </p:sp>
      <p:sp>
        <p:nvSpPr>
          <p:cNvPr id="38" name="Text Placeholder 3">
            <a:extLst>
              <a:ext uri="{FF2B5EF4-FFF2-40B4-BE49-F238E27FC236}">
                <a16:creationId xmlns:a16="http://schemas.microsoft.com/office/drawing/2014/main" xmlns="" id="{A4ECC130-379C-4A4E-AAC7-D84522D434E2}"/>
              </a:ext>
            </a:extLst>
          </p:cNvPr>
          <p:cNvSpPr>
            <a:spLocks noGrp="1"/>
          </p:cNvSpPr>
          <p:nvPr>
            <p:ph type="body" sz="half" idx="19" hasCustomPrompt="1"/>
          </p:nvPr>
        </p:nvSpPr>
        <p:spPr>
          <a:xfrm>
            <a:off x="4467663" y="47467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5 Title</a:t>
            </a:r>
          </a:p>
        </p:txBody>
      </p:sp>
      <p:sp>
        <p:nvSpPr>
          <p:cNvPr id="39" name="Text Placeholder 3">
            <a:extLst>
              <a:ext uri="{FF2B5EF4-FFF2-40B4-BE49-F238E27FC236}">
                <a16:creationId xmlns:a16="http://schemas.microsoft.com/office/drawing/2014/main" xmlns="" id="{C8C2920A-FB6F-4697-8CDD-0896EC262719}"/>
              </a:ext>
            </a:extLst>
          </p:cNvPr>
          <p:cNvSpPr>
            <a:spLocks noGrp="1"/>
          </p:cNvSpPr>
          <p:nvPr>
            <p:ph type="body" sz="half" idx="20" hasCustomPrompt="1"/>
          </p:nvPr>
        </p:nvSpPr>
        <p:spPr>
          <a:xfrm>
            <a:off x="8006525" y="47467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6 Title</a:t>
            </a:r>
          </a:p>
        </p:txBody>
      </p:sp>
      <p:sp>
        <p:nvSpPr>
          <p:cNvPr id="40" name="Text Placeholder 3">
            <a:extLst>
              <a:ext uri="{FF2B5EF4-FFF2-40B4-BE49-F238E27FC236}">
                <a16:creationId xmlns:a16="http://schemas.microsoft.com/office/drawing/2014/main" xmlns="" id="{F84CD40D-D65C-419A-B22F-5633C9254F52}"/>
              </a:ext>
            </a:extLst>
          </p:cNvPr>
          <p:cNvSpPr>
            <a:spLocks noGrp="1"/>
          </p:cNvSpPr>
          <p:nvPr>
            <p:ph type="body" sz="half" idx="21"/>
          </p:nvPr>
        </p:nvSpPr>
        <p:spPr>
          <a:xfrm>
            <a:off x="928801" y="3059153"/>
            <a:ext cx="3256674" cy="499493"/>
          </a:xfrm>
        </p:spPr>
        <p:txBody>
          <a:bodyPr>
            <a:normAutofit/>
          </a:bodyPr>
          <a:lstStyle>
            <a:lvl1pPr marL="0" indent="0">
              <a:lnSpc>
                <a:spcPct val="100000"/>
              </a:lnSpc>
              <a:spcBef>
                <a:spcPts val="600"/>
              </a:spcBef>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1" name="Text Placeholder 3">
            <a:extLst>
              <a:ext uri="{FF2B5EF4-FFF2-40B4-BE49-F238E27FC236}">
                <a16:creationId xmlns:a16="http://schemas.microsoft.com/office/drawing/2014/main" xmlns="" id="{4902ECF4-C668-49EA-AD7B-E0B3332DE48A}"/>
              </a:ext>
            </a:extLst>
          </p:cNvPr>
          <p:cNvSpPr>
            <a:spLocks noGrp="1"/>
          </p:cNvSpPr>
          <p:nvPr>
            <p:ph type="body" sz="half" idx="22"/>
          </p:nvPr>
        </p:nvSpPr>
        <p:spPr>
          <a:xfrm>
            <a:off x="4467663" y="3059153"/>
            <a:ext cx="3256674" cy="499493"/>
          </a:xfrm>
        </p:spPr>
        <p:txBody>
          <a:bodyPr>
            <a:normAutofit/>
          </a:bodyPr>
          <a:lstStyle>
            <a:lvl1pPr marL="0" indent="0">
              <a:lnSpc>
                <a:spcPct val="100000"/>
              </a:lnSpc>
              <a:spcBef>
                <a:spcPts val="600"/>
              </a:spcBef>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2" name="Text Placeholder 3">
            <a:extLst>
              <a:ext uri="{FF2B5EF4-FFF2-40B4-BE49-F238E27FC236}">
                <a16:creationId xmlns:a16="http://schemas.microsoft.com/office/drawing/2014/main" xmlns="" id="{648A6F22-3F59-4E0F-BAE5-9B7E0D16D33F}"/>
              </a:ext>
            </a:extLst>
          </p:cNvPr>
          <p:cNvSpPr>
            <a:spLocks noGrp="1"/>
          </p:cNvSpPr>
          <p:nvPr>
            <p:ph type="body" sz="half" idx="23"/>
          </p:nvPr>
        </p:nvSpPr>
        <p:spPr>
          <a:xfrm>
            <a:off x="8006525" y="3059153"/>
            <a:ext cx="3256674" cy="499493"/>
          </a:xfrm>
        </p:spPr>
        <p:txBody>
          <a:bodyPr>
            <a:normAutofit/>
          </a:bodyPr>
          <a:lstStyle>
            <a:lvl1pPr marL="0" indent="0">
              <a:lnSpc>
                <a:spcPct val="100000"/>
              </a:lnSpc>
              <a:spcBef>
                <a:spcPts val="600"/>
              </a:spcBef>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3" name="Text Placeholder 3">
            <a:extLst>
              <a:ext uri="{FF2B5EF4-FFF2-40B4-BE49-F238E27FC236}">
                <a16:creationId xmlns:a16="http://schemas.microsoft.com/office/drawing/2014/main" xmlns="" id="{5689CAE6-6963-412E-9DAD-B7B5AFC41DCF}"/>
              </a:ext>
            </a:extLst>
          </p:cNvPr>
          <p:cNvSpPr>
            <a:spLocks noGrp="1"/>
          </p:cNvSpPr>
          <p:nvPr>
            <p:ph type="body" sz="half" idx="24"/>
          </p:nvPr>
        </p:nvSpPr>
        <p:spPr>
          <a:xfrm>
            <a:off x="928801" y="5170358"/>
            <a:ext cx="3256674" cy="499493"/>
          </a:xfrm>
        </p:spPr>
        <p:txBody>
          <a:bodyPr>
            <a:normAutofit/>
          </a:bodyPr>
          <a:lstStyle>
            <a:lvl1pPr marL="0" indent="0">
              <a:lnSpc>
                <a:spcPct val="100000"/>
              </a:lnSpc>
              <a:spcBef>
                <a:spcPts val="600"/>
              </a:spcBef>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4" name="Text Placeholder 3">
            <a:extLst>
              <a:ext uri="{FF2B5EF4-FFF2-40B4-BE49-F238E27FC236}">
                <a16:creationId xmlns:a16="http://schemas.microsoft.com/office/drawing/2014/main" xmlns="" id="{98D9757D-1411-42F4-AABD-CC173E4A038B}"/>
              </a:ext>
            </a:extLst>
          </p:cNvPr>
          <p:cNvSpPr>
            <a:spLocks noGrp="1"/>
          </p:cNvSpPr>
          <p:nvPr>
            <p:ph type="body" sz="half" idx="25"/>
          </p:nvPr>
        </p:nvSpPr>
        <p:spPr>
          <a:xfrm>
            <a:off x="4467663" y="5170358"/>
            <a:ext cx="3256674" cy="499493"/>
          </a:xfrm>
        </p:spPr>
        <p:txBody>
          <a:bodyPr>
            <a:normAutofit/>
          </a:bodyPr>
          <a:lstStyle>
            <a:lvl1pPr marL="0" indent="0">
              <a:lnSpc>
                <a:spcPct val="100000"/>
              </a:lnSpc>
              <a:spcBef>
                <a:spcPts val="600"/>
              </a:spcBef>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5" name="Text Placeholder 3">
            <a:extLst>
              <a:ext uri="{FF2B5EF4-FFF2-40B4-BE49-F238E27FC236}">
                <a16:creationId xmlns:a16="http://schemas.microsoft.com/office/drawing/2014/main" xmlns="" id="{0590AA6E-50BC-4492-8B87-7D8D4A8A5E76}"/>
              </a:ext>
            </a:extLst>
          </p:cNvPr>
          <p:cNvSpPr>
            <a:spLocks noGrp="1"/>
          </p:cNvSpPr>
          <p:nvPr>
            <p:ph type="body" sz="half" idx="26"/>
          </p:nvPr>
        </p:nvSpPr>
        <p:spPr>
          <a:xfrm>
            <a:off x="8006525" y="5170358"/>
            <a:ext cx="3256674" cy="499493"/>
          </a:xfrm>
        </p:spPr>
        <p:txBody>
          <a:bodyPr>
            <a:normAutofit/>
          </a:bodyPr>
          <a:lstStyle>
            <a:lvl1pPr marL="0" indent="0">
              <a:lnSpc>
                <a:spcPct val="100000"/>
              </a:lnSpc>
              <a:spcBef>
                <a:spcPts val="600"/>
              </a:spcBef>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7" name="Picture Placeholder 46">
            <a:extLst>
              <a:ext uri="{FF2B5EF4-FFF2-40B4-BE49-F238E27FC236}">
                <a16:creationId xmlns:a16="http://schemas.microsoft.com/office/drawing/2014/main" xmlns="" id="{64786CCE-CCCC-4B2D-890D-9D719713DB79}"/>
              </a:ext>
            </a:extLst>
          </p:cNvPr>
          <p:cNvSpPr>
            <a:spLocks noGrp="1"/>
          </p:cNvSpPr>
          <p:nvPr>
            <p:ph type="pic" sz="quarter" idx="27"/>
          </p:nvPr>
        </p:nvSpPr>
        <p:spPr>
          <a:xfrm>
            <a:off x="977066" y="1757980"/>
            <a:ext cx="867600" cy="868680"/>
          </a:xfrm>
          <a:prstGeom prst="ellipse">
            <a:avLst/>
          </a:prstGeom>
          <a:noFill/>
          <a:ln w="19050">
            <a:no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48" name="Picture Placeholder 46">
            <a:extLst>
              <a:ext uri="{FF2B5EF4-FFF2-40B4-BE49-F238E27FC236}">
                <a16:creationId xmlns:a16="http://schemas.microsoft.com/office/drawing/2014/main" xmlns="" id="{EB08972C-68CE-41CC-9351-3DD741E53936}"/>
              </a:ext>
            </a:extLst>
          </p:cNvPr>
          <p:cNvSpPr>
            <a:spLocks noGrp="1"/>
          </p:cNvSpPr>
          <p:nvPr>
            <p:ph type="pic" sz="quarter" idx="28"/>
          </p:nvPr>
        </p:nvSpPr>
        <p:spPr>
          <a:xfrm>
            <a:off x="4512376" y="1757980"/>
            <a:ext cx="867600" cy="868680"/>
          </a:xfrm>
          <a:prstGeom prst="ellipse">
            <a:avLst/>
          </a:prstGeom>
          <a:noFill/>
          <a:ln w="19050">
            <a:no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49" name="Picture Placeholder 46">
            <a:extLst>
              <a:ext uri="{FF2B5EF4-FFF2-40B4-BE49-F238E27FC236}">
                <a16:creationId xmlns:a16="http://schemas.microsoft.com/office/drawing/2014/main" xmlns="" id="{6347D157-8108-4656-88F3-59B693C47F9B}"/>
              </a:ext>
            </a:extLst>
          </p:cNvPr>
          <p:cNvSpPr>
            <a:spLocks noGrp="1"/>
          </p:cNvSpPr>
          <p:nvPr>
            <p:ph type="pic" sz="quarter" idx="29"/>
          </p:nvPr>
        </p:nvSpPr>
        <p:spPr>
          <a:xfrm>
            <a:off x="8047686" y="1757980"/>
            <a:ext cx="867600" cy="868680"/>
          </a:xfrm>
          <a:prstGeom prst="ellipse">
            <a:avLst/>
          </a:prstGeom>
          <a:noFill/>
          <a:ln w="19050">
            <a:no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0" name="Picture Placeholder 46">
            <a:extLst>
              <a:ext uri="{FF2B5EF4-FFF2-40B4-BE49-F238E27FC236}">
                <a16:creationId xmlns:a16="http://schemas.microsoft.com/office/drawing/2014/main" xmlns="" id="{B4548244-F89A-4EA8-9DB4-056E45B2FDF5}"/>
              </a:ext>
            </a:extLst>
          </p:cNvPr>
          <p:cNvSpPr>
            <a:spLocks noGrp="1"/>
          </p:cNvSpPr>
          <p:nvPr>
            <p:ph type="pic" sz="quarter" idx="30"/>
          </p:nvPr>
        </p:nvSpPr>
        <p:spPr>
          <a:xfrm>
            <a:off x="977066" y="3890091"/>
            <a:ext cx="867600" cy="868680"/>
          </a:xfrm>
          <a:prstGeom prst="ellipse">
            <a:avLst/>
          </a:prstGeom>
          <a:noFill/>
          <a:ln w="19050">
            <a:no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1" name="Picture Placeholder 46">
            <a:extLst>
              <a:ext uri="{FF2B5EF4-FFF2-40B4-BE49-F238E27FC236}">
                <a16:creationId xmlns:a16="http://schemas.microsoft.com/office/drawing/2014/main" xmlns="" id="{6B46EEEA-383D-42CD-ABFC-86BD330E07A0}"/>
              </a:ext>
            </a:extLst>
          </p:cNvPr>
          <p:cNvSpPr>
            <a:spLocks noGrp="1"/>
          </p:cNvSpPr>
          <p:nvPr>
            <p:ph type="pic" sz="quarter" idx="31"/>
          </p:nvPr>
        </p:nvSpPr>
        <p:spPr>
          <a:xfrm>
            <a:off x="4512376" y="3890091"/>
            <a:ext cx="867600" cy="868680"/>
          </a:xfrm>
          <a:prstGeom prst="ellipse">
            <a:avLst/>
          </a:prstGeom>
          <a:noFill/>
          <a:ln w="19050">
            <a:no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2" name="Picture Placeholder 46">
            <a:extLst>
              <a:ext uri="{FF2B5EF4-FFF2-40B4-BE49-F238E27FC236}">
                <a16:creationId xmlns:a16="http://schemas.microsoft.com/office/drawing/2014/main" xmlns="" id="{DF75483C-CE05-4E90-8A93-D04244423927}"/>
              </a:ext>
            </a:extLst>
          </p:cNvPr>
          <p:cNvSpPr>
            <a:spLocks noGrp="1"/>
          </p:cNvSpPr>
          <p:nvPr>
            <p:ph type="pic" sz="quarter" idx="32"/>
          </p:nvPr>
        </p:nvSpPr>
        <p:spPr>
          <a:xfrm>
            <a:off x="8047686" y="3890091"/>
            <a:ext cx="867600" cy="868680"/>
          </a:xfrm>
          <a:prstGeom prst="ellipse">
            <a:avLst/>
          </a:prstGeom>
          <a:noFill/>
          <a:ln w="19050">
            <a:noFill/>
          </a:ln>
        </p:spPr>
        <p:txBody>
          <a:bodyPr anchor="ctr" anchorCtr="0">
            <a:normAutofit/>
          </a:bodyPr>
          <a:lstStyle>
            <a:lvl1pPr marL="0" indent="0" algn="ctr">
              <a:buNone/>
              <a:defRPr sz="1200">
                <a:solidFill>
                  <a:schemeClr val="bg1"/>
                </a:solidFill>
              </a:defRPr>
            </a:lvl1pPr>
          </a:lstStyle>
          <a:p>
            <a:r>
              <a:rPr lang="en-US"/>
              <a:t>Click icon to add picture</a:t>
            </a:r>
          </a:p>
        </p:txBody>
      </p:sp>
    </p:spTree>
    <p:extLst>
      <p:ext uri="{BB962C8B-B14F-4D97-AF65-F5344CB8AC3E}">
        <p14:creationId xmlns:p14="http://schemas.microsoft.com/office/powerpoint/2010/main" xmlns="" val="22366014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Overview">
    <p:bg>
      <p:bgPr>
        <a:solidFill>
          <a:schemeClr val="bg1"/>
        </a:solidFill>
        <a:effectLst/>
      </p:bgPr>
    </p:bg>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xmlns="" id="{7427B840-CC27-4923-A00E-7899AF7A4460}"/>
              </a:ext>
            </a:extLst>
          </p:cNvPr>
          <p:cNvSpPr/>
          <p:nvPr userDrawn="1"/>
        </p:nvSpPr>
        <p:spPr>
          <a:xfrm>
            <a:off x="0" y="5764039"/>
            <a:ext cx="12192000" cy="1093961"/>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7E45FD86-80D5-4520-8C38-1EDDAB179D77}"/>
              </a:ext>
            </a:extLst>
          </p:cNvPr>
          <p:cNvSpPr>
            <a:spLocks noGrp="1"/>
          </p:cNvSpPr>
          <p:nvPr>
            <p:ph type="title" hasCustomPrompt="1"/>
          </p:nvPr>
        </p:nvSpPr>
        <p:spPr>
          <a:xfrm>
            <a:off x="928800" y="607100"/>
            <a:ext cx="4737482" cy="697044"/>
          </a:xfrm>
        </p:spPr>
        <p:txBody>
          <a:bodyPr anchor="b">
            <a:noAutofit/>
          </a:bodyPr>
          <a:lstStyle>
            <a:lvl1pPr>
              <a:defRPr lang="en-US" sz="4000" b="1" kern="1200" dirty="0">
                <a:gradFill>
                  <a:gsLst>
                    <a:gs pos="0">
                      <a:schemeClr val="bg2"/>
                    </a:gs>
                    <a:gs pos="100000">
                      <a:schemeClr val="accent1"/>
                    </a:gs>
                  </a:gsLst>
                  <a:lin ang="0" scaled="1"/>
                </a:gradFill>
                <a:latin typeface="+mj-lt"/>
                <a:ea typeface="+mj-ea"/>
                <a:cs typeface="+mj-cs"/>
              </a:defRPr>
            </a:lvl1pPr>
          </a:lstStyle>
          <a:p>
            <a:r>
              <a:rPr lang="en-US" dirty="0"/>
              <a:t>OVERVIEW SLIDE</a:t>
            </a:r>
          </a:p>
        </p:txBody>
      </p:sp>
      <p:sp>
        <p:nvSpPr>
          <p:cNvPr id="4" name="Text Placeholder 3">
            <a:extLst>
              <a:ext uri="{FF2B5EF4-FFF2-40B4-BE49-F238E27FC236}">
                <a16:creationId xmlns:a16="http://schemas.microsoft.com/office/drawing/2014/main" xmlns="" id="{28B7C16C-60B5-44CB-B3D5-09EA7F61FE42}"/>
              </a:ext>
            </a:extLst>
          </p:cNvPr>
          <p:cNvSpPr>
            <a:spLocks noGrp="1"/>
          </p:cNvSpPr>
          <p:nvPr>
            <p:ph type="body" sz="half" idx="2" hasCustomPrompt="1"/>
          </p:nvPr>
        </p:nvSpPr>
        <p:spPr>
          <a:xfrm>
            <a:off x="928801" y="2452709"/>
            <a:ext cx="3256674" cy="499493"/>
          </a:xfrm>
        </p:spPr>
        <p:txBody>
          <a:bodyPr>
            <a:normAutofit/>
          </a:bodyPr>
          <a:lstStyle>
            <a:lvl1pPr marL="0" indent="0">
              <a:buNone/>
              <a:defRPr lang="en-US" sz="2500" b="1" i="0" kern="1200" dirty="0" smtClean="0">
                <a:solidFill>
                  <a:schemeClr val="bg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1 Title</a:t>
            </a:r>
          </a:p>
        </p:txBody>
      </p:sp>
      <p:sp>
        <p:nvSpPr>
          <p:cNvPr id="5" name="Date Placeholder 4">
            <a:extLst>
              <a:ext uri="{FF2B5EF4-FFF2-40B4-BE49-F238E27FC236}">
                <a16:creationId xmlns:a16="http://schemas.microsoft.com/office/drawing/2014/main" xmlns="" id="{0B4BC91B-2A3F-445A-9C91-9BF7826133E6}"/>
              </a:ext>
            </a:extLst>
          </p:cNvPr>
          <p:cNvSpPr>
            <a:spLocks noGrp="1"/>
          </p:cNvSpPr>
          <p:nvPr>
            <p:ph type="dt" sz="half" idx="10"/>
          </p:nvPr>
        </p:nvSpPr>
        <p:spPr/>
        <p:txBody>
          <a:bodyPr/>
          <a:lstStyle/>
          <a:p>
            <a:fld id="{7B3A6B8C-51E0-4512-9EB9-DD1BB2387348}" type="datetime1">
              <a:rPr lang="en-US" smtClean="0"/>
              <a:pPr/>
              <a:t>3/19/2020</a:t>
            </a:fld>
            <a:endParaRPr lang="en-US"/>
          </a:p>
        </p:txBody>
      </p:sp>
      <p:sp>
        <p:nvSpPr>
          <p:cNvPr id="6" name="Footer Placeholder 5">
            <a:extLst>
              <a:ext uri="{FF2B5EF4-FFF2-40B4-BE49-F238E27FC236}">
                <a16:creationId xmlns:a16="http://schemas.microsoft.com/office/drawing/2014/main" xmlns="" id="{FBF24CAE-7220-4370-B793-B9D4AA1A3A55}"/>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xmlns="" id="{32DF5915-4FF1-41EB-9C2F-1918DA858BB2}"/>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10" name="Rectangle 9">
            <a:extLst>
              <a:ext uri="{FF2B5EF4-FFF2-40B4-BE49-F238E27FC236}">
                <a16:creationId xmlns:a16="http://schemas.microsoft.com/office/drawing/2014/main" xmlns="" id="{663C2BC3-19D8-497A-B742-E2E5155DEA2E}"/>
              </a:ext>
            </a:extLst>
          </p:cNvPr>
          <p:cNvSpPr/>
          <p:nvPr userDrawn="1"/>
        </p:nvSpPr>
        <p:spPr>
          <a:xfrm>
            <a:off x="687289" y="0"/>
            <a:ext cx="72000" cy="115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cxnSp>
        <p:nvCxnSpPr>
          <p:cNvPr id="12" name="Straight Connector 11">
            <a:extLst>
              <a:ext uri="{FF2B5EF4-FFF2-40B4-BE49-F238E27FC236}">
                <a16:creationId xmlns:a16="http://schemas.microsoft.com/office/drawing/2014/main" xmlns="" id="{78AD1AF6-056E-449E-ABB4-F42FCFF2154D}"/>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xmlns="" id="{B49EFE94-C72E-4FA8-9AE2-70BFB09FB2C1}"/>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dirty="0"/>
              <a:t>20XX</a:t>
            </a:r>
          </a:p>
        </p:txBody>
      </p:sp>
      <p:cxnSp>
        <p:nvCxnSpPr>
          <p:cNvPr id="14" name="Straight Connector 13">
            <a:extLst>
              <a:ext uri="{FF2B5EF4-FFF2-40B4-BE49-F238E27FC236}">
                <a16:creationId xmlns:a16="http://schemas.microsoft.com/office/drawing/2014/main" xmlns="" id="{897F17BC-9B89-4B33-A693-1583A7EAEED0}"/>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152FBCB0-43B1-4129-B190-2F32EAB36A71}"/>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xmlns="" id="{6AF92140-8242-4A51-9463-35E60CF48BE9}"/>
              </a:ext>
            </a:extLst>
          </p:cNvPr>
          <p:cNvCxnSpPr>
            <a:cxnSpLocks/>
          </p:cNvCxnSpPr>
          <p:nvPr userDrawn="1"/>
        </p:nvCxnSpPr>
        <p:spPr>
          <a:xfrm>
            <a:off x="11192400" y="802800"/>
            <a:ext cx="1001233"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xmlns="" id="{48D84BA3-D783-472E-AB10-C96A8DE8D0DD}"/>
              </a:ext>
            </a:extLst>
          </p:cNvPr>
          <p:cNvCxnSpPr>
            <a:cxnSpLocks/>
          </p:cNvCxnSpPr>
          <p:nvPr userDrawn="1"/>
        </p:nvCxnSpPr>
        <p:spPr>
          <a:xfrm rot="16200000">
            <a:off x="11383200" y="6580800"/>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Text Placeholder 3">
            <a:extLst>
              <a:ext uri="{FF2B5EF4-FFF2-40B4-BE49-F238E27FC236}">
                <a16:creationId xmlns:a16="http://schemas.microsoft.com/office/drawing/2014/main" xmlns="" id="{2BBCA2FF-2B83-4966-811C-E9FEEB77CBE4}"/>
              </a:ext>
            </a:extLst>
          </p:cNvPr>
          <p:cNvSpPr>
            <a:spLocks noGrp="1"/>
          </p:cNvSpPr>
          <p:nvPr>
            <p:ph type="body" sz="half" idx="16" hasCustomPrompt="1"/>
          </p:nvPr>
        </p:nvSpPr>
        <p:spPr>
          <a:xfrm>
            <a:off x="4467663" y="2452709"/>
            <a:ext cx="3256674" cy="499493"/>
          </a:xfrm>
        </p:spPr>
        <p:txBody>
          <a:bodyPr>
            <a:normAutofit/>
          </a:bodyPr>
          <a:lstStyle>
            <a:lvl1pPr marL="0" indent="0">
              <a:buNone/>
              <a:defRPr lang="en-US" sz="2500" b="1" i="0" kern="1200" dirty="0" smtClean="0">
                <a:solidFill>
                  <a:schemeClr val="bg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2 Title</a:t>
            </a:r>
          </a:p>
        </p:txBody>
      </p:sp>
      <p:sp>
        <p:nvSpPr>
          <p:cNvPr id="36" name="Text Placeholder 3">
            <a:extLst>
              <a:ext uri="{FF2B5EF4-FFF2-40B4-BE49-F238E27FC236}">
                <a16:creationId xmlns:a16="http://schemas.microsoft.com/office/drawing/2014/main" xmlns="" id="{663E6488-61FD-4194-B014-22CF5050C2C7}"/>
              </a:ext>
            </a:extLst>
          </p:cNvPr>
          <p:cNvSpPr>
            <a:spLocks noGrp="1"/>
          </p:cNvSpPr>
          <p:nvPr>
            <p:ph type="body" sz="half" idx="17" hasCustomPrompt="1"/>
          </p:nvPr>
        </p:nvSpPr>
        <p:spPr>
          <a:xfrm>
            <a:off x="8006525" y="2452709"/>
            <a:ext cx="3256674" cy="499493"/>
          </a:xfrm>
        </p:spPr>
        <p:txBody>
          <a:bodyPr>
            <a:normAutofit/>
          </a:bodyPr>
          <a:lstStyle>
            <a:lvl1pPr marL="0" indent="0">
              <a:buNone/>
              <a:defRPr lang="en-US" sz="2500" b="1" i="0" kern="1200" dirty="0" smtClean="0">
                <a:solidFill>
                  <a:schemeClr val="bg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3 Title</a:t>
            </a:r>
          </a:p>
        </p:txBody>
      </p:sp>
      <p:sp>
        <p:nvSpPr>
          <p:cNvPr id="37" name="Text Placeholder 3">
            <a:extLst>
              <a:ext uri="{FF2B5EF4-FFF2-40B4-BE49-F238E27FC236}">
                <a16:creationId xmlns:a16="http://schemas.microsoft.com/office/drawing/2014/main" xmlns="" id="{76A0643E-8E5C-4070-97FD-974351B1D00C}"/>
              </a:ext>
            </a:extLst>
          </p:cNvPr>
          <p:cNvSpPr>
            <a:spLocks noGrp="1"/>
          </p:cNvSpPr>
          <p:nvPr>
            <p:ph type="body" sz="half" idx="18" hasCustomPrompt="1"/>
          </p:nvPr>
        </p:nvSpPr>
        <p:spPr>
          <a:xfrm>
            <a:off x="928801" y="4563914"/>
            <a:ext cx="3256674" cy="499493"/>
          </a:xfrm>
        </p:spPr>
        <p:txBody>
          <a:bodyPr>
            <a:normAutofit/>
          </a:bodyPr>
          <a:lstStyle>
            <a:lvl1pPr marL="0" indent="0">
              <a:buNone/>
              <a:defRPr lang="en-US" sz="2500" b="1" i="0" kern="1200" dirty="0" smtClean="0">
                <a:solidFill>
                  <a:schemeClr val="accent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4 Title</a:t>
            </a:r>
          </a:p>
        </p:txBody>
      </p:sp>
      <p:sp>
        <p:nvSpPr>
          <p:cNvPr id="38" name="Text Placeholder 3">
            <a:extLst>
              <a:ext uri="{FF2B5EF4-FFF2-40B4-BE49-F238E27FC236}">
                <a16:creationId xmlns:a16="http://schemas.microsoft.com/office/drawing/2014/main" xmlns="" id="{A4ECC130-379C-4A4E-AAC7-D84522D434E2}"/>
              </a:ext>
            </a:extLst>
          </p:cNvPr>
          <p:cNvSpPr>
            <a:spLocks noGrp="1"/>
          </p:cNvSpPr>
          <p:nvPr>
            <p:ph type="body" sz="half" idx="19" hasCustomPrompt="1"/>
          </p:nvPr>
        </p:nvSpPr>
        <p:spPr>
          <a:xfrm>
            <a:off x="4467663" y="4563914"/>
            <a:ext cx="3256674" cy="499493"/>
          </a:xfrm>
        </p:spPr>
        <p:txBody>
          <a:bodyPr>
            <a:normAutofit/>
          </a:bodyPr>
          <a:lstStyle>
            <a:lvl1pPr marL="0" indent="0">
              <a:buNone/>
              <a:defRPr lang="en-US" sz="2500" b="1" i="0" kern="1200" dirty="0" smtClean="0">
                <a:solidFill>
                  <a:schemeClr val="accent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5 Title</a:t>
            </a:r>
          </a:p>
        </p:txBody>
      </p:sp>
      <p:sp>
        <p:nvSpPr>
          <p:cNvPr id="39" name="Text Placeholder 3">
            <a:extLst>
              <a:ext uri="{FF2B5EF4-FFF2-40B4-BE49-F238E27FC236}">
                <a16:creationId xmlns:a16="http://schemas.microsoft.com/office/drawing/2014/main" xmlns="" id="{C8C2920A-FB6F-4697-8CDD-0896EC262719}"/>
              </a:ext>
            </a:extLst>
          </p:cNvPr>
          <p:cNvSpPr>
            <a:spLocks noGrp="1"/>
          </p:cNvSpPr>
          <p:nvPr>
            <p:ph type="body" sz="half" idx="20" hasCustomPrompt="1"/>
          </p:nvPr>
        </p:nvSpPr>
        <p:spPr>
          <a:xfrm>
            <a:off x="8006525" y="4563914"/>
            <a:ext cx="3256674" cy="499493"/>
          </a:xfrm>
        </p:spPr>
        <p:txBody>
          <a:bodyPr>
            <a:normAutofit/>
          </a:bodyPr>
          <a:lstStyle>
            <a:lvl1pPr marL="0" indent="0">
              <a:buNone/>
              <a:defRPr lang="en-US" sz="2500" b="1" i="0" kern="1200" dirty="0" smtClean="0">
                <a:solidFill>
                  <a:schemeClr val="accent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6 Title</a:t>
            </a:r>
          </a:p>
        </p:txBody>
      </p:sp>
      <p:sp>
        <p:nvSpPr>
          <p:cNvPr id="40" name="Text Placeholder 3">
            <a:extLst>
              <a:ext uri="{FF2B5EF4-FFF2-40B4-BE49-F238E27FC236}">
                <a16:creationId xmlns:a16="http://schemas.microsoft.com/office/drawing/2014/main" xmlns="" id="{F84CD40D-D65C-419A-B22F-5633C9254F52}"/>
              </a:ext>
            </a:extLst>
          </p:cNvPr>
          <p:cNvSpPr>
            <a:spLocks noGrp="1"/>
          </p:cNvSpPr>
          <p:nvPr>
            <p:ph type="body" sz="half" idx="21"/>
          </p:nvPr>
        </p:nvSpPr>
        <p:spPr>
          <a:xfrm>
            <a:off x="928801" y="2876273"/>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1" name="Text Placeholder 3">
            <a:extLst>
              <a:ext uri="{FF2B5EF4-FFF2-40B4-BE49-F238E27FC236}">
                <a16:creationId xmlns:a16="http://schemas.microsoft.com/office/drawing/2014/main" xmlns="" id="{4902ECF4-C668-49EA-AD7B-E0B3332DE48A}"/>
              </a:ext>
            </a:extLst>
          </p:cNvPr>
          <p:cNvSpPr>
            <a:spLocks noGrp="1"/>
          </p:cNvSpPr>
          <p:nvPr>
            <p:ph type="body" sz="half" idx="22"/>
          </p:nvPr>
        </p:nvSpPr>
        <p:spPr>
          <a:xfrm>
            <a:off x="4467663" y="2876273"/>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2" name="Text Placeholder 3">
            <a:extLst>
              <a:ext uri="{FF2B5EF4-FFF2-40B4-BE49-F238E27FC236}">
                <a16:creationId xmlns:a16="http://schemas.microsoft.com/office/drawing/2014/main" xmlns="" id="{648A6F22-3F59-4E0F-BAE5-9B7E0D16D33F}"/>
              </a:ext>
            </a:extLst>
          </p:cNvPr>
          <p:cNvSpPr>
            <a:spLocks noGrp="1"/>
          </p:cNvSpPr>
          <p:nvPr>
            <p:ph type="body" sz="half" idx="23"/>
          </p:nvPr>
        </p:nvSpPr>
        <p:spPr>
          <a:xfrm>
            <a:off x="8006525" y="2876273"/>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3" name="Text Placeholder 3">
            <a:extLst>
              <a:ext uri="{FF2B5EF4-FFF2-40B4-BE49-F238E27FC236}">
                <a16:creationId xmlns:a16="http://schemas.microsoft.com/office/drawing/2014/main" xmlns="" id="{5689CAE6-6963-412E-9DAD-B7B5AFC41DCF}"/>
              </a:ext>
            </a:extLst>
          </p:cNvPr>
          <p:cNvSpPr>
            <a:spLocks noGrp="1"/>
          </p:cNvSpPr>
          <p:nvPr>
            <p:ph type="body" sz="half" idx="24"/>
          </p:nvPr>
        </p:nvSpPr>
        <p:spPr>
          <a:xfrm>
            <a:off x="928801" y="4987478"/>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4" name="Text Placeholder 3">
            <a:extLst>
              <a:ext uri="{FF2B5EF4-FFF2-40B4-BE49-F238E27FC236}">
                <a16:creationId xmlns:a16="http://schemas.microsoft.com/office/drawing/2014/main" xmlns="" id="{98D9757D-1411-42F4-AABD-CC173E4A038B}"/>
              </a:ext>
            </a:extLst>
          </p:cNvPr>
          <p:cNvSpPr>
            <a:spLocks noGrp="1"/>
          </p:cNvSpPr>
          <p:nvPr>
            <p:ph type="body" sz="half" idx="25"/>
          </p:nvPr>
        </p:nvSpPr>
        <p:spPr>
          <a:xfrm>
            <a:off x="4467663" y="4987478"/>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5" name="Text Placeholder 3">
            <a:extLst>
              <a:ext uri="{FF2B5EF4-FFF2-40B4-BE49-F238E27FC236}">
                <a16:creationId xmlns:a16="http://schemas.microsoft.com/office/drawing/2014/main" xmlns="" id="{0590AA6E-50BC-4492-8B87-7D8D4A8A5E76}"/>
              </a:ext>
            </a:extLst>
          </p:cNvPr>
          <p:cNvSpPr>
            <a:spLocks noGrp="1"/>
          </p:cNvSpPr>
          <p:nvPr>
            <p:ph type="body" sz="half" idx="26"/>
          </p:nvPr>
        </p:nvSpPr>
        <p:spPr>
          <a:xfrm>
            <a:off x="8006525" y="4987478"/>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7" name="Picture Placeholder 46">
            <a:extLst>
              <a:ext uri="{FF2B5EF4-FFF2-40B4-BE49-F238E27FC236}">
                <a16:creationId xmlns:a16="http://schemas.microsoft.com/office/drawing/2014/main" xmlns="" id="{64786CCE-CCCC-4B2D-890D-9D719713DB79}"/>
              </a:ext>
            </a:extLst>
          </p:cNvPr>
          <p:cNvSpPr>
            <a:spLocks noGrp="1"/>
          </p:cNvSpPr>
          <p:nvPr>
            <p:ph type="pic" sz="quarter" idx="27"/>
          </p:nvPr>
        </p:nvSpPr>
        <p:spPr>
          <a:xfrm>
            <a:off x="1041234" y="1575100"/>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tx1">
                    <a:lumMod val="75000"/>
                    <a:lumOff val="25000"/>
                  </a:schemeClr>
                </a:solidFill>
              </a:defRPr>
            </a:lvl1pPr>
          </a:lstStyle>
          <a:p>
            <a:r>
              <a:rPr lang="en-US"/>
              <a:t>Click icon to add picture</a:t>
            </a:r>
          </a:p>
        </p:txBody>
      </p:sp>
      <p:sp>
        <p:nvSpPr>
          <p:cNvPr id="48" name="Picture Placeholder 46">
            <a:extLst>
              <a:ext uri="{FF2B5EF4-FFF2-40B4-BE49-F238E27FC236}">
                <a16:creationId xmlns:a16="http://schemas.microsoft.com/office/drawing/2014/main" xmlns="" id="{EB08972C-68CE-41CC-9351-3DD741E53936}"/>
              </a:ext>
            </a:extLst>
          </p:cNvPr>
          <p:cNvSpPr>
            <a:spLocks noGrp="1"/>
          </p:cNvSpPr>
          <p:nvPr>
            <p:ph type="pic" sz="quarter" idx="28"/>
          </p:nvPr>
        </p:nvSpPr>
        <p:spPr>
          <a:xfrm>
            <a:off x="4576544" y="1575100"/>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tx1">
                    <a:lumMod val="75000"/>
                    <a:lumOff val="25000"/>
                  </a:schemeClr>
                </a:solidFill>
              </a:defRPr>
            </a:lvl1pPr>
          </a:lstStyle>
          <a:p>
            <a:r>
              <a:rPr lang="en-US"/>
              <a:t>Click icon to add picture</a:t>
            </a:r>
          </a:p>
        </p:txBody>
      </p:sp>
      <p:sp>
        <p:nvSpPr>
          <p:cNvPr id="49" name="Picture Placeholder 46">
            <a:extLst>
              <a:ext uri="{FF2B5EF4-FFF2-40B4-BE49-F238E27FC236}">
                <a16:creationId xmlns:a16="http://schemas.microsoft.com/office/drawing/2014/main" xmlns="" id="{6347D157-8108-4656-88F3-59B693C47F9B}"/>
              </a:ext>
            </a:extLst>
          </p:cNvPr>
          <p:cNvSpPr>
            <a:spLocks noGrp="1"/>
          </p:cNvSpPr>
          <p:nvPr>
            <p:ph type="pic" sz="quarter" idx="29"/>
          </p:nvPr>
        </p:nvSpPr>
        <p:spPr>
          <a:xfrm>
            <a:off x="8111854" y="1575100"/>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tx1">
                    <a:lumMod val="75000"/>
                    <a:lumOff val="25000"/>
                  </a:schemeClr>
                </a:solidFill>
              </a:defRPr>
            </a:lvl1pPr>
          </a:lstStyle>
          <a:p>
            <a:r>
              <a:rPr lang="en-US"/>
              <a:t>Click icon to add picture</a:t>
            </a:r>
          </a:p>
        </p:txBody>
      </p:sp>
      <p:sp>
        <p:nvSpPr>
          <p:cNvPr id="50" name="Picture Placeholder 46">
            <a:extLst>
              <a:ext uri="{FF2B5EF4-FFF2-40B4-BE49-F238E27FC236}">
                <a16:creationId xmlns:a16="http://schemas.microsoft.com/office/drawing/2014/main" xmlns="" id="{B4548244-F89A-4EA8-9DB4-056E45B2FDF5}"/>
              </a:ext>
            </a:extLst>
          </p:cNvPr>
          <p:cNvSpPr>
            <a:spLocks noGrp="1"/>
          </p:cNvSpPr>
          <p:nvPr>
            <p:ph type="pic" sz="quarter" idx="30"/>
          </p:nvPr>
        </p:nvSpPr>
        <p:spPr>
          <a:xfrm>
            <a:off x="1041234" y="3707211"/>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tx1">
                    <a:lumMod val="75000"/>
                    <a:lumOff val="25000"/>
                  </a:schemeClr>
                </a:solidFill>
              </a:defRPr>
            </a:lvl1pPr>
          </a:lstStyle>
          <a:p>
            <a:r>
              <a:rPr lang="en-US"/>
              <a:t>Click icon to add picture</a:t>
            </a:r>
          </a:p>
        </p:txBody>
      </p:sp>
      <p:sp>
        <p:nvSpPr>
          <p:cNvPr id="51" name="Picture Placeholder 46">
            <a:extLst>
              <a:ext uri="{FF2B5EF4-FFF2-40B4-BE49-F238E27FC236}">
                <a16:creationId xmlns:a16="http://schemas.microsoft.com/office/drawing/2014/main" xmlns="" id="{6B46EEEA-383D-42CD-ABFC-86BD330E07A0}"/>
              </a:ext>
            </a:extLst>
          </p:cNvPr>
          <p:cNvSpPr>
            <a:spLocks noGrp="1"/>
          </p:cNvSpPr>
          <p:nvPr>
            <p:ph type="pic" sz="quarter" idx="31"/>
          </p:nvPr>
        </p:nvSpPr>
        <p:spPr>
          <a:xfrm>
            <a:off x="4576544" y="3707211"/>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tx1">
                    <a:lumMod val="75000"/>
                    <a:lumOff val="25000"/>
                  </a:schemeClr>
                </a:solidFill>
              </a:defRPr>
            </a:lvl1pPr>
          </a:lstStyle>
          <a:p>
            <a:r>
              <a:rPr lang="en-US"/>
              <a:t>Click icon to add picture</a:t>
            </a:r>
          </a:p>
        </p:txBody>
      </p:sp>
      <p:sp>
        <p:nvSpPr>
          <p:cNvPr id="52" name="Picture Placeholder 46">
            <a:extLst>
              <a:ext uri="{FF2B5EF4-FFF2-40B4-BE49-F238E27FC236}">
                <a16:creationId xmlns:a16="http://schemas.microsoft.com/office/drawing/2014/main" xmlns="" id="{DF75483C-CE05-4E90-8A93-D04244423927}"/>
              </a:ext>
            </a:extLst>
          </p:cNvPr>
          <p:cNvSpPr>
            <a:spLocks noGrp="1"/>
          </p:cNvSpPr>
          <p:nvPr>
            <p:ph type="pic" sz="quarter" idx="32"/>
          </p:nvPr>
        </p:nvSpPr>
        <p:spPr>
          <a:xfrm>
            <a:off x="8111854" y="3707211"/>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tx1">
                    <a:lumMod val="75000"/>
                    <a:lumOff val="25000"/>
                  </a:schemeClr>
                </a:solidFill>
              </a:defRPr>
            </a:lvl1pPr>
          </a:lstStyle>
          <a:p>
            <a:r>
              <a:rPr lang="en-US"/>
              <a:t>Click icon to add picture</a:t>
            </a:r>
          </a:p>
        </p:txBody>
      </p:sp>
    </p:spTree>
    <p:extLst>
      <p:ext uri="{BB962C8B-B14F-4D97-AF65-F5344CB8AC3E}">
        <p14:creationId xmlns:p14="http://schemas.microsoft.com/office/powerpoint/2010/main" xmlns="" val="32609610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Overvie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xmlns="" id="{70994831-EE46-4DEA-9077-4FEBBCD60EB3}"/>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7E45FD86-80D5-4520-8C38-1EDDAB179D77}"/>
              </a:ext>
            </a:extLst>
          </p:cNvPr>
          <p:cNvSpPr>
            <a:spLocks noGrp="1"/>
          </p:cNvSpPr>
          <p:nvPr>
            <p:ph type="title" hasCustomPrompt="1"/>
          </p:nvPr>
        </p:nvSpPr>
        <p:spPr>
          <a:xfrm>
            <a:off x="928800" y="607100"/>
            <a:ext cx="4737482" cy="697044"/>
          </a:xfrm>
        </p:spPr>
        <p:txBody>
          <a:bodyPr anchor="b">
            <a:noAutofit/>
          </a:bodyPr>
          <a:lstStyle>
            <a:lvl1pPr>
              <a:defRPr lang="en-US" sz="4000" b="1" kern="1200" dirty="0">
                <a:solidFill>
                  <a:schemeClr val="bg1"/>
                </a:solidFill>
                <a:latin typeface="+mj-lt"/>
                <a:ea typeface="+mj-ea"/>
                <a:cs typeface="+mj-cs"/>
              </a:defRPr>
            </a:lvl1pPr>
          </a:lstStyle>
          <a:p>
            <a:r>
              <a:rPr lang="en-US" dirty="0"/>
              <a:t>OVERVIEW SLIDE</a:t>
            </a:r>
          </a:p>
        </p:txBody>
      </p:sp>
      <p:sp>
        <p:nvSpPr>
          <p:cNvPr id="4" name="Text Placeholder 3">
            <a:extLst>
              <a:ext uri="{FF2B5EF4-FFF2-40B4-BE49-F238E27FC236}">
                <a16:creationId xmlns:a16="http://schemas.microsoft.com/office/drawing/2014/main" xmlns="" id="{28B7C16C-60B5-44CB-B3D5-09EA7F61FE42}"/>
              </a:ext>
            </a:extLst>
          </p:cNvPr>
          <p:cNvSpPr>
            <a:spLocks noGrp="1"/>
          </p:cNvSpPr>
          <p:nvPr>
            <p:ph type="body" sz="half" idx="2" hasCustomPrompt="1"/>
          </p:nvPr>
        </p:nvSpPr>
        <p:spPr>
          <a:xfrm>
            <a:off x="928801" y="26355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1 Title</a:t>
            </a:r>
          </a:p>
        </p:txBody>
      </p:sp>
      <p:sp>
        <p:nvSpPr>
          <p:cNvPr id="5" name="Date Placeholder 4">
            <a:extLst>
              <a:ext uri="{FF2B5EF4-FFF2-40B4-BE49-F238E27FC236}">
                <a16:creationId xmlns:a16="http://schemas.microsoft.com/office/drawing/2014/main" xmlns="" id="{0B4BC91B-2A3F-445A-9C91-9BF7826133E6}"/>
              </a:ext>
            </a:extLst>
          </p:cNvPr>
          <p:cNvSpPr>
            <a:spLocks noGrp="1"/>
          </p:cNvSpPr>
          <p:nvPr>
            <p:ph type="dt" sz="half" idx="10"/>
          </p:nvPr>
        </p:nvSpPr>
        <p:spPr/>
        <p:txBody>
          <a:bodyPr/>
          <a:lstStyle/>
          <a:p>
            <a:fld id="{E15065FF-3A74-4B0F-9624-362545A943D5}" type="datetime1">
              <a:rPr lang="en-US" smtClean="0"/>
              <a:pPr/>
              <a:t>3/19/2020</a:t>
            </a:fld>
            <a:endParaRPr lang="en-US"/>
          </a:p>
        </p:txBody>
      </p:sp>
      <p:sp>
        <p:nvSpPr>
          <p:cNvPr id="6" name="Footer Placeholder 5">
            <a:extLst>
              <a:ext uri="{FF2B5EF4-FFF2-40B4-BE49-F238E27FC236}">
                <a16:creationId xmlns:a16="http://schemas.microsoft.com/office/drawing/2014/main" xmlns="" id="{FBF24CAE-7220-4370-B793-B9D4AA1A3A55}"/>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xmlns="" id="{32DF5915-4FF1-41EB-9C2F-1918DA858BB2}"/>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10" name="Rectangle 9">
            <a:extLst>
              <a:ext uri="{FF2B5EF4-FFF2-40B4-BE49-F238E27FC236}">
                <a16:creationId xmlns:a16="http://schemas.microsoft.com/office/drawing/2014/main" xmlns="" id="{663C2BC3-19D8-497A-B742-E2E5155DEA2E}"/>
              </a:ext>
            </a:extLst>
          </p:cNvPr>
          <p:cNvSpPr/>
          <p:nvPr userDrawn="1"/>
        </p:nvSpPr>
        <p:spPr>
          <a:xfrm>
            <a:off x="687289" y="244444"/>
            <a:ext cx="72000" cy="9075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 Placeholder 3">
            <a:extLst>
              <a:ext uri="{FF2B5EF4-FFF2-40B4-BE49-F238E27FC236}">
                <a16:creationId xmlns:a16="http://schemas.microsoft.com/office/drawing/2014/main" xmlns="" id="{2BBCA2FF-2B83-4966-811C-E9FEEB77CBE4}"/>
              </a:ext>
            </a:extLst>
          </p:cNvPr>
          <p:cNvSpPr>
            <a:spLocks noGrp="1"/>
          </p:cNvSpPr>
          <p:nvPr>
            <p:ph type="body" sz="half" idx="16" hasCustomPrompt="1"/>
          </p:nvPr>
        </p:nvSpPr>
        <p:spPr>
          <a:xfrm>
            <a:off x="4467663" y="26355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2 Title</a:t>
            </a:r>
          </a:p>
        </p:txBody>
      </p:sp>
      <p:sp>
        <p:nvSpPr>
          <p:cNvPr id="36" name="Text Placeholder 3">
            <a:extLst>
              <a:ext uri="{FF2B5EF4-FFF2-40B4-BE49-F238E27FC236}">
                <a16:creationId xmlns:a16="http://schemas.microsoft.com/office/drawing/2014/main" xmlns="" id="{663E6488-61FD-4194-B014-22CF5050C2C7}"/>
              </a:ext>
            </a:extLst>
          </p:cNvPr>
          <p:cNvSpPr>
            <a:spLocks noGrp="1"/>
          </p:cNvSpPr>
          <p:nvPr>
            <p:ph type="body" sz="half" idx="17" hasCustomPrompt="1"/>
          </p:nvPr>
        </p:nvSpPr>
        <p:spPr>
          <a:xfrm>
            <a:off x="8006525" y="26355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3 Title</a:t>
            </a:r>
          </a:p>
        </p:txBody>
      </p:sp>
      <p:sp>
        <p:nvSpPr>
          <p:cNvPr id="37" name="Text Placeholder 3">
            <a:extLst>
              <a:ext uri="{FF2B5EF4-FFF2-40B4-BE49-F238E27FC236}">
                <a16:creationId xmlns:a16="http://schemas.microsoft.com/office/drawing/2014/main" xmlns="" id="{76A0643E-8E5C-4070-97FD-974351B1D00C}"/>
              </a:ext>
            </a:extLst>
          </p:cNvPr>
          <p:cNvSpPr>
            <a:spLocks noGrp="1"/>
          </p:cNvSpPr>
          <p:nvPr>
            <p:ph type="body" sz="half" idx="18" hasCustomPrompt="1"/>
          </p:nvPr>
        </p:nvSpPr>
        <p:spPr>
          <a:xfrm>
            <a:off x="928801" y="47467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4 Title</a:t>
            </a:r>
          </a:p>
        </p:txBody>
      </p:sp>
      <p:sp>
        <p:nvSpPr>
          <p:cNvPr id="38" name="Text Placeholder 3">
            <a:extLst>
              <a:ext uri="{FF2B5EF4-FFF2-40B4-BE49-F238E27FC236}">
                <a16:creationId xmlns:a16="http://schemas.microsoft.com/office/drawing/2014/main" xmlns="" id="{A4ECC130-379C-4A4E-AAC7-D84522D434E2}"/>
              </a:ext>
            </a:extLst>
          </p:cNvPr>
          <p:cNvSpPr>
            <a:spLocks noGrp="1"/>
          </p:cNvSpPr>
          <p:nvPr>
            <p:ph type="body" sz="half" idx="19" hasCustomPrompt="1"/>
          </p:nvPr>
        </p:nvSpPr>
        <p:spPr>
          <a:xfrm>
            <a:off x="4467663" y="47467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5 Title</a:t>
            </a:r>
          </a:p>
        </p:txBody>
      </p:sp>
      <p:sp>
        <p:nvSpPr>
          <p:cNvPr id="39" name="Text Placeholder 3">
            <a:extLst>
              <a:ext uri="{FF2B5EF4-FFF2-40B4-BE49-F238E27FC236}">
                <a16:creationId xmlns:a16="http://schemas.microsoft.com/office/drawing/2014/main" xmlns="" id="{C8C2920A-FB6F-4697-8CDD-0896EC262719}"/>
              </a:ext>
            </a:extLst>
          </p:cNvPr>
          <p:cNvSpPr>
            <a:spLocks noGrp="1"/>
          </p:cNvSpPr>
          <p:nvPr>
            <p:ph type="body" sz="half" idx="20" hasCustomPrompt="1"/>
          </p:nvPr>
        </p:nvSpPr>
        <p:spPr>
          <a:xfrm>
            <a:off x="8006525" y="47467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6 Title</a:t>
            </a:r>
          </a:p>
        </p:txBody>
      </p:sp>
      <p:sp>
        <p:nvSpPr>
          <p:cNvPr id="40" name="Text Placeholder 3">
            <a:extLst>
              <a:ext uri="{FF2B5EF4-FFF2-40B4-BE49-F238E27FC236}">
                <a16:creationId xmlns:a16="http://schemas.microsoft.com/office/drawing/2014/main" xmlns="" id="{F84CD40D-D65C-419A-B22F-5633C9254F52}"/>
              </a:ext>
            </a:extLst>
          </p:cNvPr>
          <p:cNvSpPr>
            <a:spLocks noGrp="1"/>
          </p:cNvSpPr>
          <p:nvPr>
            <p:ph type="body" sz="half" idx="21"/>
          </p:nvPr>
        </p:nvSpPr>
        <p:spPr>
          <a:xfrm>
            <a:off x="928801" y="3059153"/>
            <a:ext cx="3256674" cy="499493"/>
          </a:xfrm>
        </p:spPr>
        <p:txBody>
          <a:bodyPr>
            <a:normAutofit/>
          </a:bodyPr>
          <a:lstStyle>
            <a:lvl1pPr marL="0" indent="0">
              <a:buNone/>
              <a:defRPr lang="en-US" sz="1600" i="0" kern="120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1" name="Text Placeholder 3">
            <a:extLst>
              <a:ext uri="{FF2B5EF4-FFF2-40B4-BE49-F238E27FC236}">
                <a16:creationId xmlns:a16="http://schemas.microsoft.com/office/drawing/2014/main" xmlns="" id="{4902ECF4-C668-49EA-AD7B-E0B3332DE48A}"/>
              </a:ext>
            </a:extLst>
          </p:cNvPr>
          <p:cNvSpPr>
            <a:spLocks noGrp="1"/>
          </p:cNvSpPr>
          <p:nvPr>
            <p:ph type="body" sz="half" idx="22"/>
          </p:nvPr>
        </p:nvSpPr>
        <p:spPr>
          <a:xfrm>
            <a:off x="4467663" y="3059153"/>
            <a:ext cx="3256674" cy="499493"/>
          </a:xfrm>
        </p:spPr>
        <p:txBody>
          <a:bodyPr>
            <a:normAutofit/>
          </a:bodyPr>
          <a:lstStyle>
            <a:lvl1pPr marL="0" indent="0">
              <a:buNone/>
              <a:defRPr lang="en-US" sz="1600" i="0" kern="120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2" name="Text Placeholder 3">
            <a:extLst>
              <a:ext uri="{FF2B5EF4-FFF2-40B4-BE49-F238E27FC236}">
                <a16:creationId xmlns:a16="http://schemas.microsoft.com/office/drawing/2014/main" xmlns="" id="{648A6F22-3F59-4E0F-BAE5-9B7E0D16D33F}"/>
              </a:ext>
            </a:extLst>
          </p:cNvPr>
          <p:cNvSpPr>
            <a:spLocks noGrp="1"/>
          </p:cNvSpPr>
          <p:nvPr>
            <p:ph type="body" sz="half" idx="23"/>
          </p:nvPr>
        </p:nvSpPr>
        <p:spPr>
          <a:xfrm>
            <a:off x="8006525" y="3059153"/>
            <a:ext cx="3256674" cy="499493"/>
          </a:xfrm>
        </p:spPr>
        <p:txBody>
          <a:bodyPr>
            <a:normAutofit/>
          </a:bodyPr>
          <a:lstStyle>
            <a:lvl1pPr marL="0" indent="0">
              <a:buNone/>
              <a:defRPr lang="en-US" sz="1600" i="0" kern="120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3" name="Text Placeholder 3">
            <a:extLst>
              <a:ext uri="{FF2B5EF4-FFF2-40B4-BE49-F238E27FC236}">
                <a16:creationId xmlns:a16="http://schemas.microsoft.com/office/drawing/2014/main" xmlns="" id="{5689CAE6-6963-412E-9DAD-B7B5AFC41DCF}"/>
              </a:ext>
            </a:extLst>
          </p:cNvPr>
          <p:cNvSpPr>
            <a:spLocks noGrp="1"/>
          </p:cNvSpPr>
          <p:nvPr>
            <p:ph type="body" sz="half" idx="24"/>
          </p:nvPr>
        </p:nvSpPr>
        <p:spPr>
          <a:xfrm>
            <a:off x="928801" y="51703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4" name="Text Placeholder 3">
            <a:extLst>
              <a:ext uri="{FF2B5EF4-FFF2-40B4-BE49-F238E27FC236}">
                <a16:creationId xmlns:a16="http://schemas.microsoft.com/office/drawing/2014/main" xmlns="" id="{98D9757D-1411-42F4-AABD-CC173E4A038B}"/>
              </a:ext>
            </a:extLst>
          </p:cNvPr>
          <p:cNvSpPr>
            <a:spLocks noGrp="1"/>
          </p:cNvSpPr>
          <p:nvPr>
            <p:ph type="body" sz="half" idx="25"/>
          </p:nvPr>
        </p:nvSpPr>
        <p:spPr>
          <a:xfrm>
            <a:off x="4467663" y="51703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5" name="Text Placeholder 3">
            <a:extLst>
              <a:ext uri="{FF2B5EF4-FFF2-40B4-BE49-F238E27FC236}">
                <a16:creationId xmlns:a16="http://schemas.microsoft.com/office/drawing/2014/main" xmlns="" id="{0590AA6E-50BC-4492-8B87-7D8D4A8A5E76}"/>
              </a:ext>
            </a:extLst>
          </p:cNvPr>
          <p:cNvSpPr>
            <a:spLocks noGrp="1"/>
          </p:cNvSpPr>
          <p:nvPr>
            <p:ph type="body" sz="half" idx="26"/>
          </p:nvPr>
        </p:nvSpPr>
        <p:spPr>
          <a:xfrm>
            <a:off x="8006525" y="51703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7" name="Picture Placeholder 46">
            <a:extLst>
              <a:ext uri="{FF2B5EF4-FFF2-40B4-BE49-F238E27FC236}">
                <a16:creationId xmlns:a16="http://schemas.microsoft.com/office/drawing/2014/main" xmlns="" id="{64786CCE-CCCC-4B2D-890D-9D719713DB79}"/>
              </a:ext>
            </a:extLst>
          </p:cNvPr>
          <p:cNvSpPr>
            <a:spLocks noGrp="1"/>
          </p:cNvSpPr>
          <p:nvPr>
            <p:ph type="pic" sz="quarter" idx="27"/>
          </p:nvPr>
        </p:nvSpPr>
        <p:spPr>
          <a:xfrm>
            <a:off x="1041234" y="17579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48" name="Picture Placeholder 46">
            <a:extLst>
              <a:ext uri="{FF2B5EF4-FFF2-40B4-BE49-F238E27FC236}">
                <a16:creationId xmlns:a16="http://schemas.microsoft.com/office/drawing/2014/main" xmlns="" id="{EB08972C-68CE-41CC-9351-3DD741E53936}"/>
              </a:ext>
            </a:extLst>
          </p:cNvPr>
          <p:cNvSpPr>
            <a:spLocks noGrp="1"/>
          </p:cNvSpPr>
          <p:nvPr>
            <p:ph type="pic" sz="quarter" idx="28"/>
          </p:nvPr>
        </p:nvSpPr>
        <p:spPr>
          <a:xfrm>
            <a:off x="4576544" y="17579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49" name="Picture Placeholder 46">
            <a:extLst>
              <a:ext uri="{FF2B5EF4-FFF2-40B4-BE49-F238E27FC236}">
                <a16:creationId xmlns:a16="http://schemas.microsoft.com/office/drawing/2014/main" xmlns="" id="{6347D157-8108-4656-88F3-59B693C47F9B}"/>
              </a:ext>
            </a:extLst>
          </p:cNvPr>
          <p:cNvSpPr>
            <a:spLocks noGrp="1"/>
          </p:cNvSpPr>
          <p:nvPr>
            <p:ph type="pic" sz="quarter" idx="29"/>
          </p:nvPr>
        </p:nvSpPr>
        <p:spPr>
          <a:xfrm>
            <a:off x="8111854" y="17579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0" name="Picture Placeholder 46">
            <a:extLst>
              <a:ext uri="{FF2B5EF4-FFF2-40B4-BE49-F238E27FC236}">
                <a16:creationId xmlns:a16="http://schemas.microsoft.com/office/drawing/2014/main" xmlns="" id="{B4548244-F89A-4EA8-9DB4-056E45B2FDF5}"/>
              </a:ext>
            </a:extLst>
          </p:cNvPr>
          <p:cNvSpPr>
            <a:spLocks noGrp="1"/>
          </p:cNvSpPr>
          <p:nvPr>
            <p:ph type="pic" sz="quarter" idx="30"/>
          </p:nvPr>
        </p:nvSpPr>
        <p:spPr>
          <a:xfrm>
            <a:off x="1041234" y="38900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1" name="Picture Placeholder 46">
            <a:extLst>
              <a:ext uri="{FF2B5EF4-FFF2-40B4-BE49-F238E27FC236}">
                <a16:creationId xmlns:a16="http://schemas.microsoft.com/office/drawing/2014/main" xmlns="" id="{6B46EEEA-383D-42CD-ABFC-86BD330E07A0}"/>
              </a:ext>
            </a:extLst>
          </p:cNvPr>
          <p:cNvSpPr>
            <a:spLocks noGrp="1"/>
          </p:cNvSpPr>
          <p:nvPr>
            <p:ph type="pic" sz="quarter" idx="31"/>
          </p:nvPr>
        </p:nvSpPr>
        <p:spPr>
          <a:xfrm>
            <a:off x="4576544" y="38900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2" name="Picture Placeholder 46">
            <a:extLst>
              <a:ext uri="{FF2B5EF4-FFF2-40B4-BE49-F238E27FC236}">
                <a16:creationId xmlns:a16="http://schemas.microsoft.com/office/drawing/2014/main" xmlns="" id="{DF75483C-CE05-4E90-8A93-D04244423927}"/>
              </a:ext>
            </a:extLst>
          </p:cNvPr>
          <p:cNvSpPr>
            <a:spLocks noGrp="1"/>
          </p:cNvSpPr>
          <p:nvPr>
            <p:ph type="pic" sz="quarter" idx="32"/>
          </p:nvPr>
        </p:nvSpPr>
        <p:spPr>
          <a:xfrm>
            <a:off x="8111854" y="38900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cxnSp>
        <p:nvCxnSpPr>
          <p:cNvPr id="57" name="Straight Connector 56">
            <a:extLst>
              <a:ext uri="{FF2B5EF4-FFF2-40B4-BE49-F238E27FC236}">
                <a16:creationId xmlns:a16="http://schemas.microsoft.com/office/drawing/2014/main" xmlns="" id="{6EC8F712-6C02-43F3-8A0A-5DCA975E7C38}"/>
              </a:ext>
            </a:extLst>
          </p:cNvPr>
          <p:cNvCxnSpPr>
            <a:cxnSpLocks/>
          </p:cNvCxnSpPr>
          <p:nvPr userDrawn="1"/>
        </p:nvCxnSpPr>
        <p:spPr>
          <a:xfrm flipV="1">
            <a:off x="11663289" y="6300217"/>
            <a:ext cx="0" cy="31022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xmlns="" id="{18B62D71-4318-4C96-828A-D19FFBFA7BDA}"/>
              </a:ext>
            </a:extLst>
          </p:cNvPr>
          <p:cNvCxnSpPr>
            <a:cxnSpLocks/>
          </p:cNvCxnSpPr>
          <p:nvPr userDrawn="1"/>
        </p:nvCxnSpPr>
        <p:spPr>
          <a:xfrm>
            <a:off x="10939723"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32" name="Text Placeholder 15">
            <a:extLst>
              <a:ext uri="{FF2B5EF4-FFF2-40B4-BE49-F238E27FC236}">
                <a16:creationId xmlns:a16="http://schemas.microsoft.com/office/drawing/2014/main" xmlns="" id="{12E8DD1E-B3CA-4756-A792-B476AFA9AE24}"/>
              </a:ext>
            </a:extLst>
          </p:cNvPr>
          <p:cNvSpPr>
            <a:spLocks noGrp="1"/>
          </p:cNvSpPr>
          <p:nvPr>
            <p:ph type="body" sz="quarter" idx="15" hasCustomPrompt="1"/>
          </p:nvPr>
        </p:nvSpPr>
        <p:spPr>
          <a:xfrm>
            <a:off x="10832539"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34" name="Straight Connector 33">
            <a:extLst>
              <a:ext uri="{FF2B5EF4-FFF2-40B4-BE49-F238E27FC236}">
                <a16:creationId xmlns:a16="http://schemas.microsoft.com/office/drawing/2014/main" xmlns="" id="{9603F760-AD2F-4611-99B6-58C4666AEBA1}"/>
              </a:ext>
            </a:extLst>
          </p:cNvPr>
          <p:cNvCxnSpPr>
            <a:cxnSpLocks/>
          </p:cNvCxnSpPr>
          <p:nvPr userDrawn="1"/>
        </p:nvCxnSpPr>
        <p:spPr>
          <a:xfrm>
            <a:off x="256374" y="6168360"/>
            <a:ext cx="150841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0162182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Overvie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xmlns="" id="{68D5CEF0-7838-4E94-B0E2-6286757235DA}"/>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7E45FD86-80D5-4520-8C38-1EDDAB179D77}"/>
              </a:ext>
            </a:extLst>
          </p:cNvPr>
          <p:cNvSpPr>
            <a:spLocks noGrp="1"/>
          </p:cNvSpPr>
          <p:nvPr>
            <p:ph type="title" hasCustomPrompt="1"/>
          </p:nvPr>
        </p:nvSpPr>
        <p:spPr>
          <a:xfrm>
            <a:off x="1519350" y="645199"/>
            <a:ext cx="4737482" cy="1338841"/>
          </a:xfrm>
        </p:spPr>
        <p:txBody>
          <a:bodyPr anchor="b">
            <a:noAutofit/>
          </a:bodyPr>
          <a:lstStyle>
            <a:lvl1pPr>
              <a:defRPr lang="en-US" sz="4000" b="1" kern="1200" dirty="0">
                <a:solidFill>
                  <a:schemeClr val="bg1"/>
                </a:solidFill>
                <a:latin typeface="+mj-lt"/>
                <a:ea typeface="+mj-ea"/>
                <a:cs typeface="+mj-cs"/>
              </a:defRPr>
            </a:lvl1pPr>
          </a:lstStyle>
          <a:p>
            <a:r>
              <a:rPr lang="en-US" dirty="0"/>
              <a:t>OVERVIEW</a:t>
            </a:r>
            <a:br>
              <a:rPr lang="en-US" dirty="0"/>
            </a:br>
            <a:r>
              <a:rPr lang="en-US" dirty="0"/>
              <a:t>SLIDE</a:t>
            </a:r>
          </a:p>
        </p:txBody>
      </p:sp>
      <p:sp>
        <p:nvSpPr>
          <p:cNvPr id="4" name="Text Placeholder 3">
            <a:extLst>
              <a:ext uri="{FF2B5EF4-FFF2-40B4-BE49-F238E27FC236}">
                <a16:creationId xmlns:a16="http://schemas.microsoft.com/office/drawing/2014/main" xmlns="" id="{28B7C16C-60B5-44CB-B3D5-09EA7F61FE42}"/>
              </a:ext>
            </a:extLst>
          </p:cNvPr>
          <p:cNvSpPr>
            <a:spLocks noGrp="1"/>
          </p:cNvSpPr>
          <p:nvPr>
            <p:ph type="body" sz="half" idx="2" hasCustomPrompt="1"/>
          </p:nvPr>
        </p:nvSpPr>
        <p:spPr>
          <a:xfrm>
            <a:off x="1386001" y="30927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1 Title</a:t>
            </a:r>
          </a:p>
        </p:txBody>
      </p:sp>
      <p:sp>
        <p:nvSpPr>
          <p:cNvPr id="5" name="Date Placeholder 4">
            <a:extLst>
              <a:ext uri="{FF2B5EF4-FFF2-40B4-BE49-F238E27FC236}">
                <a16:creationId xmlns:a16="http://schemas.microsoft.com/office/drawing/2014/main" xmlns="" id="{0B4BC91B-2A3F-445A-9C91-9BF7826133E6}"/>
              </a:ext>
            </a:extLst>
          </p:cNvPr>
          <p:cNvSpPr>
            <a:spLocks noGrp="1"/>
          </p:cNvSpPr>
          <p:nvPr>
            <p:ph type="dt" sz="half" idx="10"/>
          </p:nvPr>
        </p:nvSpPr>
        <p:spPr/>
        <p:txBody>
          <a:bodyPr/>
          <a:lstStyle/>
          <a:p>
            <a:fld id="{D578B35B-55DE-4D82-AAED-127142AD1F9F}" type="datetime1">
              <a:rPr lang="en-US" smtClean="0"/>
              <a:pPr/>
              <a:t>3/19/2020</a:t>
            </a:fld>
            <a:endParaRPr lang="en-US"/>
          </a:p>
        </p:txBody>
      </p:sp>
      <p:sp>
        <p:nvSpPr>
          <p:cNvPr id="6" name="Footer Placeholder 5">
            <a:extLst>
              <a:ext uri="{FF2B5EF4-FFF2-40B4-BE49-F238E27FC236}">
                <a16:creationId xmlns:a16="http://schemas.microsoft.com/office/drawing/2014/main" xmlns="" id="{FBF24CAE-7220-4370-B793-B9D4AA1A3A55}"/>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xmlns="" id="{32DF5915-4FF1-41EB-9C2F-1918DA858BB2}"/>
              </a:ext>
            </a:extLst>
          </p:cNvPr>
          <p:cNvSpPr>
            <a:spLocks noGrp="1"/>
          </p:cNvSpPr>
          <p:nvPr>
            <p:ph type="sldNum" sz="quarter" idx="12"/>
          </p:nvPr>
        </p:nvSpPr>
        <p:spPr/>
        <p:txBody>
          <a:bodyPr/>
          <a:lstStyle/>
          <a:p>
            <a:fld id="{95CBEC59-7FF9-4688-98DF-89832A0C9025}" type="slidenum">
              <a:rPr lang="en-US" smtClean="0"/>
              <a:pPr/>
              <a:t>‹#›</a:t>
            </a:fld>
            <a:endParaRPr lang="en-US"/>
          </a:p>
        </p:txBody>
      </p:sp>
      <p:cxnSp>
        <p:nvCxnSpPr>
          <p:cNvPr id="12" name="Straight Connector 11">
            <a:extLst>
              <a:ext uri="{FF2B5EF4-FFF2-40B4-BE49-F238E27FC236}">
                <a16:creationId xmlns:a16="http://schemas.microsoft.com/office/drawing/2014/main" xmlns="" id="{78AD1AF6-056E-449E-ABB4-F42FCFF2154D}"/>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xmlns="" id="{B49EFE94-C72E-4FA8-9AE2-70BFB09FB2C1}"/>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4" name="Straight Connector 13">
            <a:extLst>
              <a:ext uri="{FF2B5EF4-FFF2-40B4-BE49-F238E27FC236}">
                <a16:creationId xmlns:a16="http://schemas.microsoft.com/office/drawing/2014/main" xmlns="" id="{897F17BC-9B89-4B33-A693-1583A7EAEED0}"/>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152FBCB0-43B1-4129-B190-2F32EAB36A71}"/>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xmlns="" id="{6AF92140-8242-4A51-9463-35E60CF48BE9}"/>
              </a:ext>
            </a:extLst>
          </p:cNvPr>
          <p:cNvCxnSpPr>
            <a:cxnSpLocks/>
          </p:cNvCxnSpPr>
          <p:nvPr userDrawn="1"/>
        </p:nvCxnSpPr>
        <p:spPr>
          <a:xfrm>
            <a:off x="11192400" y="802800"/>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32" name="Text Placeholder 15">
            <a:extLst>
              <a:ext uri="{FF2B5EF4-FFF2-40B4-BE49-F238E27FC236}">
                <a16:creationId xmlns:a16="http://schemas.microsoft.com/office/drawing/2014/main" xmlns="" id="{AC031692-3E92-4C7E-A067-5F49BD126705}"/>
              </a:ext>
            </a:extLst>
          </p:cNvPr>
          <p:cNvSpPr>
            <a:spLocks noGrp="1"/>
          </p:cNvSpPr>
          <p:nvPr>
            <p:ph type="body" sz="quarter" idx="15" hasCustomPrompt="1"/>
          </p:nvPr>
        </p:nvSpPr>
        <p:spPr>
          <a:xfrm>
            <a:off x="11084400" y="838800"/>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34" name="Straight Connector 33">
            <a:extLst>
              <a:ext uri="{FF2B5EF4-FFF2-40B4-BE49-F238E27FC236}">
                <a16:creationId xmlns:a16="http://schemas.microsoft.com/office/drawing/2014/main" xmlns="" id="{48D84BA3-D783-472E-AB10-C96A8DE8D0DD}"/>
              </a:ext>
            </a:extLst>
          </p:cNvPr>
          <p:cNvCxnSpPr>
            <a:cxnSpLocks/>
          </p:cNvCxnSpPr>
          <p:nvPr userDrawn="1"/>
        </p:nvCxnSpPr>
        <p:spPr>
          <a:xfrm rot="16200000">
            <a:off x="11383200" y="6580800"/>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Text Placeholder 3">
            <a:extLst>
              <a:ext uri="{FF2B5EF4-FFF2-40B4-BE49-F238E27FC236}">
                <a16:creationId xmlns:a16="http://schemas.microsoft.com/office/drawing/2014/main" xmlns="" id="{2BBCA2FF-2B83-4966-811C-E9FEEB77CBE4}"/>
              </a:ext>
            </a:extLst>
          </p:cNvPr>
          <p:cNvSpPr>
            <a:spLocks noGrp="1"/>
          </p:cNvSpPr>
          <p:nvPr>
            <p:ph type="body" sz="half" idx="16" hasCustomPrompt="1"/>
          </p:nvPr>
        </p:nvSpPr>
        <p:spPr>
          <a:xfrm>
            <a:off x="4924863" y="30927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2 Title</a:t>
            </a:r>
          </a:p>
        </p:txBody>
      </p:sp>
      <p:sp>
        <p:nvSpPr>
          <p:cNvPr id="36" name="Text Placeholder 3">
            <a:extLst>
              <a:ext uri="{FF2B5EF4-FFF2-40B4-BE49-F238E27FC236}">
                <a16:creationId xmlns:a16="http://schemas.microsoft.com/office/drawing/2014/main" xmlns="" id="{663E6488-61FD-4194-B014-22CF5050C2C7}"/>
              </a:ext>
            </a:extLst>
          </p:cNvPr>
          <p:cNvSpPr>
            <a:spLocks noGrp="1"/>
          </p:cNvSpPr>
          <p:nvPr>
            <p:ph type="body" sz="half" idx="17" hasCustomPrompt="1"/>
          </p:nvPr>
        </p:nvSpPr>
        <p:spPr>
          <a:xfrm>
            <a:off x="8463725" y="30927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3 Title</a:t>
            </a:r>
          </a:p>
        </p:txBody>
      </p:sp>
      <p:sp>
        <p:nvSpPr>
          <p:cNvPr id="37" name="Text Placeholder 3">
            <a:extLst>
              <a:ext uri="{FF2B5EF4-FFF2-40B4-BE49-F238E27FC236}">
                <a16:creationId xmlns:a16="http://schemas.microsoft.com/office/drawing/2014/main" xmlns="" id="{76A0643E-8E5C-4070-97FD-974351B1D00C}"/>
              </a:ext>
            </a:extLst>
          </p:cNvPr>
          <p:cNvSpPr>
            <a:spLocks noGrp="1"/>
          </p:cNvSpPr>
          <p:nvPr>
            <p:ph type="body" sz="half" idx="18" hasCustomPrompt="1"/>
          </p:nvPr>
        </p:nvSpPr>
        <p:spPr>
          <a:xfrm>
            <a:off x="1386001" y="52039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4 Title</a:t>
            </a:r>
          </a:p>
        </p:txBody>
      </p:sp>
      <p:sp>
        <p:nvSpPr>
          <p:cNvPr id="38" name="Text Placeholder 3">
            <a:extLst>
              <a:ext uri="{FF2B5EF4-FFF2-40B4-BE49-F238E27FC236}">
                <a16:creationId xmlns:a16="http://schemas.microsoft.com/office/drawing/2014/main" xmlns="" id="{A4ECC130-379C-4A4E-AAC7-D84522D434E2}"/>
              </a:ext>
            </a:extLst>
          </p:cNvPr>
          <p:cNvSpPr>
            <a:spLocks noGrp="1"/>
          </p:cNvSpPr>
          <p:nvPr>
            <p:ph type="body" sz="half" idx="19" hasCustomPrompt="1"/>
          </p:nvPr>
        </p:nvSpPr>
        <p:spPr>
          <a:xfrm>
            <a:off x="4924863" y="52039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5 Title</a:t>
            </a:r>
          </a:p>
        </p:txBody>
      </p:sp>
      <p:sp>
        <p:nvSpPr>
          <p:cNvPr id="39" name="Text Placeholder 3">
            <a:extLst>
              <a:ext uri="{FF2B5EF4-FFF2-40B4-BE49-F238E27FC236}">
                <a16:creationId xmlns:a16="http://schemas.microsoft.com/office/drawing/2014/main" xmlns="" id="{C8C2920A-FB6F-4697-8CDD-0896EC262719}"/>
              </a:ext>
            </a:extLst>
          </p:cNvPr>
          <p:cNvSpPr>
            <a:spLocks noGrp="1"/>
          </p:cNvSpPr>
          <p:nvPr>
            <p:ph type="body" sz="half" idx="20" hasCustomPrompt="1"/>
          </p:nvPr>
        </p:nvSpPr>
        <p:spPr>
          <a:xfrm>
            <a:off x="8463725" y="52039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6 Title</a:t>
            </a:r>
          </a:p>
        </p:txBody>
      </p:sp>
      <p:sp>
        <p:nvSpPr>
          <p:cNvPr id="40" name="Text Placeholder 3">
            <a:extLst>
              <a:ext uri="{FF2B5EF4-FFF2-40B4-BE49-F238E27FC236}">
                <a16:creationId xmlns:a16="http://schemas.microsoft.com/office/drawing/2014/main" xmlns="" id="{F84CD40D-D65C-419A-B22F-5633C9254F52}"/>
              </a:ext>
            </a:extLst>
          </p:cNvPr>
          <p:cNvSpPr>
            <a:spLocks noGrp="1"/>
          </p:cNvSpPr>
          <p:nvPr>
            <p:ph type="body" sz="half" idx="21"/>
          </p:nvPr>
        </p:nvSpPr>
        <p:spPr>
          <a:xfrm>
            <a:off x="1386001" y="3516353"/>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1" name="Text Placeholder 3">
            <a:extLst>
              <a:ext uri="{FF2B5EF4-FFF2-40B4-BE49-F238E27FC236}">
                <a16:creationId xmlns:a16="http://schemas.microsoft.com/office/drawing/2014/main" xmlns="" id="{4902ECF4-C668-49EA-AD7B-E0B3332DE48A}"/>
              </a:ext>
            </a:extLst>
          </p:cNvPr>
          <p:cNvSpPr>
            <a:spLocks noGrp="1"/>
          </p:cNvSpPr>
          <p:nvPr>
            <p:ph type="body" sz="half" idx="22"/>
          </p:nvPr>
        </p:nvSpPr>
        <p:spPr>
          <a:xfrm>
            <a:off x="4924863" y="3516353"/>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2" name="Text Placeholder 3">
            <a:extLst>
              <a:ext uri="{FF2B5EF4-FFF2-40B4-BE49-F238E27FC236}">
                <a16:creationId xmlns:a16="http://schemas.microsoft.com/office/drawing/2014/main" xmlns="" id="{648A6F22-3F59-4E0F-BAE5-9B7E0D16D33F}"/>
              </a:ext>
            </a:extLst>
          </p:cNvPr>
          <p:cNvSpPr>
            <a:spLocks noGrp="1"/>
          </p:cNvSpPr>
          <p:nvPr>
            <p:ph type="body" sz="half" idx="23"/>
          </p:nvPr>
        </p:nvSpPr>
        <p:spPr>
          <a:xfrm>
            <a:off x="8463725" y="3516353"/>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3" name="Text Placeholder 3">
            <a:extLst>
              <a:ext uri="{FF2B5EF4-FFF2-40B4-BE49-F238E27FC236}">
                <a16:creationId xmlns:a16="http://schemas.microsoft.com/office/drawing/2014/main" xmlns="" id="{5689CAE6-6963-412E-9DAD-B7B5AFC41DCF}"/>
              </a:ext>
            </a:extLst>
          </p:cNvPr>
          <p:cNvSpPr>
            <a:spLocks noGrp="1"/>
          </p:cNvSpPr>
          <p:nvPr>
            <p:ph type="body" sz="half" idx="24"/>
          </p:nvPr>
        </p:nvSpPr>
        <p:spPr>
          <a:xfrm>
            <a:off x="1386001" y="56275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4" name="Text Placeholder 3">
            <a:extLst>
              <a:ext uri="{FF2B5EF4-FFF2-40B4-BE49-F238E27FC236}">
                <a16:creationId xmlns:a16="http://schemas.microsoft.com/office/drawing/2014/main" xmlns="" id="{98D9757D-1411-42F4-AABD-CC173E4A038B}"/>
              </a:ext>
            </a:extLst>
          </p:cNvPr>
          <p:cNvSpPr>
            <a:spLocks noGrp="1"/>
          </p:cNvSpPr>
          <p:nvPr>
            <p:ph type="body" sz="half" idx="25"/>
          </p:nvPr>
        </p:nvSpPr>
        <p:spPr>
          <a:xfrm>
            <a:off x="4924863" y="56275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5" name="Text Placeholder 3">
            <a:extLst>
              <a:ext uri="{FF2B5EF4-FFF2-40B4-BE49-F238E27FC236}">
                <a16:creationId xmlns:a16="http://schemas.microsoft.com/office/drawing/2014/main" xmlns="" id="{0590AA6E-50BC-4492-8B87-7D8D4A8A5E76}"/>
              </a:ext>
            </a:extLst>
          </p:cNvPr>
          <p:cNvSpPr>
            <a:spLocks noGrp="1"/>
          </p:cNvSpPr>
          <p:nvPr>
            <p:ph type="body" sz="half" idx="26"/>
          </p:nvPr>
        </p:nvSpPr>
        <p:spPr>
          <a:xfrm>
            <a:off x="8463725" y="56275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7" name="Picture Placeholder 46">
            <a:extLst>
              <a:ext uri="{FF2B5EF4-FFF2-40B4-BE49-F238E27FC236}">
                <a16:creationId xmlns:a16="http://schemas.microsoft.com/office/drawing/2014/main" xmlns="" id="{64786CCE-CCCC-4B2D-890D-9D719713DB79}"/>
              </a:ext>
            </a:extLst>
          </p:cNvPr>
          <p:cNvSpPr>
            <a:spLocks noGrp="1"/>
          </p:cNvSpPr>
          <p:nvPr>
            <p:ph type="pic" sz="quarter" idx="27"/>
          </p:nvPr>
        </p:nvSpPr>
        <p:spPr>
          <a:xfrm>
            <a:off x="1498434" y="22151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48" name="Picture Placeholder 46">
            <a:extLst>
              <a:ext uri="{FF2B5EF4-FFF2-40B4-BE49-F238E27FC236}">
                <a16:creationId xmlns:a16="http://schemas.microsoft.com/office/drawing/2014/main" xmlns="" id="{EB08972C-68CE-41CC-9351-3DD741E53936}"/>
              </a:ext>
            </a:extLst>
          </p:cNvPr>
          <p:cNvSpPr>
            <a:spLocks noGrp="1"/>
          </p:cNvSpPr>
          <p:nvPr>
            <p:ph type="pic" sz="quarter" idx="28"/>
          </p:nvPr>
        </p:nvSpPr>
        <p:spPr>
          <a:xfrm>
            <a:off x="5033744" y="22151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49" name="Picture Placeholder 46">
            <a:extLst>
              <a:ext uri="{FF2B5EF4-FFF2-40B4-BE49-F238E27FC236}">
                <a16:creationId xmlns:a16="http://schemas.microsoft.com/office/drawing/2014/main" xmlns="" id="{6347D157-8108-4656-88F3-59B693C47F9B}"/>
              </a:ext>
            </a:extLst>
          </p:cNvPr>
          <p:cNvSpPr>
            <a:spLocks noGrp="1"/>
          </p:cNvSpPr>
          <p:nvPr>
            <p:ph type="pic" sz="quarter" idx="29"/>
          </p:nvPr>
        </p:nvSpPr>
        <p:spPr>
          <a:xfrm>
            <a:off x="8569054" y="22151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0" name="Picture Placeholder 46">
            <a:extLst>
              <a:ext uri="{FF2B5EF4-FFF2-40B4-BE49-F238E27FC236}">
                <a16:creationId xmlns:a16="http://schemas.microsoft.com/office/drawing/2014/main" xmlns="" id="{B4548244-F89A-4EA8-9DB4-056E45B2FDF5}"/>
              </a:ext>
            </a:extLst>
          </p:cNvPr>
          <p:cNvSpPr>
            <a:spLocks noGrp="1"/>
          </p:cNvSpPr>
          <p:nvPr>
            <p:ph type="pic" sz="quarter" idx="30"/>
          </p:nvPr>
        </p:nvSpPr>
        <p:spPr>
          <a:xfrm>
            <a:off x="1498434" y="43472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1" name="Picture Placeholder 46">
            <a:extLst>
              <a:ext uri="{FF2B5EF4-FFF2-40B4-BE49-F238E27FC236}">
                <a16:creationId xmlns:a16="http://schemas.microsoft.com/office/drawing/2014/main" xmlns="" id="{6B46EEEA-383D-42CD-ABFC-86BD330E07A0}"/>
              </a:ext>
            </a:extLst>
          </p:cNvPr>
          <p:cNvSpPr>
            <a:spLocks noGrp="1"/>
          </p:cNvSpPr>
          <p:nvPr>
            <p:ph type="pic" sz="quarter" idx="31"/>
          </p:nvPr>
        </p:nvSpPr>
        <p:spPr>
          <a:xfrm>
            <a:off x="5033744" y="43472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2" name="Picture Placeholder 46">
            <a:extLst>
              <a:ext uri="{FF2B5EF4-FFF2-40B4-BE49-F238E27FC236}">
                <a16:creationId xmlns:a16="http://schemas.microsoft.com/office/drawing/2014/main" xmlns="" id="{DF75483C-CE05-4E90-8A93-D04244423927}"/>
              </a:ext>
            </a:extLst>
          </p:cNvPr>
          <p:cNvSpPr>
            <a:spLocks noGrp="1"/>
          </p:cNvSpPr>
          <p:nvPr>
            <p:ph type="pic" sz="quarter" idx="32"/>
          </p:nvPr>
        </p:nvSpPr>
        <p:spPr>
          <a:xfrm>
            <a:off x="8569054" y="43472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4" name="Rectangle 53">
            <a:extLst>
              <a:ext uri="{FF2B5EF4-FFF2-40B4-BE49-F238E27FC236}">
                <a16:creationId xmlns:a16="http://schemas.microsoft.com/office/drawing/2014/main" xmlns="" id="{1C2768A5-0309-41B3-94FB-AA3A2FCB638E}"/>
              </a:ext>
            </a:extLst>
          </p:cNvPr>
          <p:cNvSpPr/>
          <p:nvPr userDrawn="1"/>
        </p:nvSpPr>
        <p:spPr>
          <a:xfrm>
            <a:off x="1285167" y="871728"/>
            <a:ext cx="72000" cy="9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2735452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Overvie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xmlns="" id="{68D5CEF0-7838-4E94-B0E2-6286757235DA}"/>
              </a:ext>
            </a:extLst>
          </p:cNvPr>
          <p:cNvSpPr/>
          <p:nvPr userDrawn="1"/>
        </p:nvSpPr>
        <p:spPr>
          <a:xfrm>
            <a:off x="4724400" y="0"/>
            <a:ext cx="74676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7E45FD86-80D5-4520-8C38-1EDDAB179D77}"/>
              </a:ext>
            </a:extLst>
          </p:cNvPr>
          <p:cNvSpPr>
            <a:spLocks noGrp="1"/>
          </p:cNvSpPr>
          <p:nvPr>
            <p:ph type="title" hasCustomPrompt="1"/>
          </p:nvPr>
        </p:nvSpPr>
        <p:spPr>
          <a:xfrm>
            <a:off x="1519350" y="645199"/>
            <a:ext cx="4737482" cy="1338841"/>
          </a:xfrm>
        </p:spPr>
        <p:txBody>
          <a:bodyPr anchor="b">
            <a:noAutofit/>
          </a:bodyPr>
          <a:lstStyle>
            <a:lvl1pPr>
              <a:defRPr lang="en-US" sz="4000" b="1" kern="1200" dirty="0">
                <a:gradFill>
                  <a:gsLst>
                    <a:gs pos="0">
                      <a:schemeClr val="bg2"/>
                    </a:gs>
                    <a:gs pos="100000">
                      <a:schemeClr val="accent1"/>
                    </a:gs>
                  </a:gsLst>
                  <a:lin ang="0" scaled="1"/>
                </a:gradFill>
                <a:latin typeface="+mj-lt"/>
                <a:ea typeface="+mj-ea"/>
                <a:cs typeface="+mj-cs"/>
              </a:defRPr>
            </a:lvl1pPr>
          </a:lstStyle>
          <a:p>
            <a:r>
              <a:rPr lang="en-US" dirty="0"/>
              <a:t>OVERVIEW</a:t>
            </a:r>
            <a:br>
              <a:rPr lang="en-US" dirty="0"/>
            </a:br>
            <a:r>
              <a:rPr lang="en-US" dirty="0"/>
              <a:t>SLIDE</a:t>
            </a:r>
          </a:p>
        </p:txBody>
      </p:sp>
      <p:sp>
        <p:nvSpPr>
          <p:cNvPr id="4" name="Text Placeholder 3">
            <a:extLst>
              <a:ext uri="{FF2B5EF4-FFF2-40B4-BE49-F238E27FC236}">
                <a16:creationId xmlns:a16="http://schemas.microsoft.com/office/drawing/2014/main" xmlns="" id="{28B7C16C-60B5-44CB-B3D5-09EA7F61FE42}"/>
              </a:ext>
            </a:extLst>
          </p:cNvPr>
          <p:cNvSpPr>
            <a:spLocks noGrp="1"/>
          </p:cNvSpPr>
          <p:nvPr>
            <p:ph type="body" sz="half" idx="2" hasCustomPrompt="1"/>
          </p:nvPr>
        </p:nvSpPr>
        <p:spPr>
          <a:xfrm>
            <a:off x="1386001" y="3092789"/>
            <a:ext cx="3256674" cy="499493"/>
          </a:xfrm>
        </p:spPr>
        <p:txBody>
          <a:bodyPr>
            <a:normAutofit/>
          </a:bodyPr>
          <a:lstStyle>
            <a:lvl1pPr marL="0" indent="0">
              <a:buNone/>
              <a:defRPr lang="en-US" sz="2500" b="1" i="0" kern="1200" dirty="0" smtClean="0">
                <a:solidFill>
                  <a:schemeClr val="bg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1 Title</a:t>
            </a:r>
          </a:p>
        </p:txBody>
      </p:sp>
      <p:sp>
        <p:nvSpPr>
          <p:cNvPr id="5" name="Date Placeholder 4">
            <a:extLst>
              <a:ext uri="{FF2B5EF4-FFF2-40B4-BE49-F238E27FC236}">
                <a16:creationId xmlns:a16="http://schemas.microsoft.com/office/drawing/2014/main" xmlns="" id="{0B4BC91B-2A3F-445A-9C91-9BF7826133E6}"/>
              </a:ext>
            </a:extLst>
          </p:cNvPr>
          <p:cNvSpPr>
            <a:spLocks noGrp="1"/>
          </p:cNvSpPr>
          <p:nvPr>
            <p:ph type="dt" sz="half" idx="10"/>
          </p:nvPr>
        </p:nvSpPr>
        <p:spPr/>
        <p:txBody>
          <a:bodyPr/>
          <a:lstStyle/>
          <a:p>
            <a:fld id="{EFA441BB-2CCE-42E8-8A4D-47586555D345}" type="datetime1">
              <a:rPr lang="en-US" smtClean="0"/>
              <a:pPr/>
              <a:t>3/19/2020</a:t>
            </a:fld>
            <a:endParaRPr lang="en-US"/>
          </a:p>
        </p:txBody>
      </p:sp>
      <p:sp>
        <p:nvSpPr>
          <p:cNvPr id="6" name="Footer Placeholder 5">
            <a:extLst>
              <a:ext uri="{FF2B5EF4-FFF2-40B4-BE49-F238E27FC236}">
                <a16:creationId xmlns:a16="http://schemas.microsoft.com/office/drawing/2014/main" xmlns="" id="{FBF24CAE-7220-4370-B793-B9D4AA1A3A55}"/>
              </a:ext>
            </a:extLst>
          </p:cNvPr>
          <p:cNvSpPr>
            <a:spLocks noGrp="1"/>
          </p:cNvSpPr>
          <p:nvPr>
            <p:ph type="ftr" sz="quarter" idx="11"/>
          </p:nvPr>
        </p:nvSpPr>
        <p:spPr/>
        <p:txBody>
          <a:bodyPr/>
          <a:lstStyle>
            <a:lvl1pPr>
              <a:defRPr>
                <a:solidFill>
                  <a:schemeClr val="accent1"/>
                </a:solidFill>
              </a:defRPr>
            </a:lvl1pPr>
          </a:lstStyle>
          <a:p>
            <a:r>
              <a:rPr lang="en-US"/>
              <a:t>Presentation Title</a:t>
            </a:r>
          </a:p>
        </p:txBody>
      </p:sp>
      <p:sp>
        <p:nvSpPr>
          <p:cNvPr id="7" name="Slide Number Placeholder 6">
            <a:extLst>
              <a:ext uri="{FF2B5EF4-FFF2-40B4-BE49-F238E27FC236}">
                <a16:creationId xmlns:a16="http://schemas.microsoft.com/office/drawing/2014/main" xmlns="" id="{32DF5915-4FF1-41EB-9C2F-1918DA858BB2}"/>
              </a:ext>
            </a:extLst>
          </p:cNvPr>
          <p:cNvSpPr>
            <a:spLocks noGrp="1"/>
          </p:cNvSpPr>
          <p:nvPr>
            <p:ph type="sldNum" sz="quarter" idx="12"/>
          </p:nvPr>
        </p:nvSpPr>
        <p:spPr/>
        <p:txBody>
          <a:bodyPr/>
          <a:lstStyle/>
          <a:p>
            <a:fld id="{95CBEC59-7FF9-4688-98DF-89832A0C9025}" type="slidenum">
              <a:rPr lang="en-US" smtClean="0"/>
              <a:pPr/>
              <a:t>‹#›</a:t>
            </a:fld>
            <a:endParaRPr lang="en-US"/>
          </a:p>
        </p:txBody>
      </p:sp>
      <p:cxnSp>
        <p:nvCxnSpPr>
          <p:cNvPr id="12" name="Straight Connector 11">
            <a:extLst>
              <a:ext uri="{FF2B5EF4-FFF2-40B4-BE49-F238E27FC236}">
                <a16:creationId xmlns:a16="http://schemas.microsoft.com/office/drawing/2014/main" xmlns="" id="{78AD1AF6-056E-449E-ABB4-F42FCFF2154D}"/>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xmlns="" id="{B49EFE94-C72E-4FA8-9AE2-70BFB09FB2C1}"/>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4" name="Straight Connector 13">
            <a:extLst>
              <a:ext uri="{FF2B5EF4-FFF2-40B4-BE49-F238E27FC236}">
                <a16:creationId xmlns:a16="http://schemas.microsoft.com/office/drawing/2014/main" xmlns="" id="{897F17BC-9B89-4B33-A693-1583A7EAEED0}"/>
              </a:ext>
            </a:extLst>
          </p:cNvPr>
          <p:cNvCxnSpPr>
            <a:cxnSpLocks/>
          </p:cNvCxnSpPr>
          <p:nvPr userDrawn="1"/>
        </p:nvCxnSpPr>
        <p:spPr>
          <a:xfrm>
            <a:off x="0" y="6168360"/>
            <a:ext cx="176479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152FBCB0-43B1-4129-B190-2F32EAB36A71}"/>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xmlns="" id="{6AF92140-8242-4A51-9463-35E60CF48BE9}"/>
              </a:ext>
            </a:extLst>
          </p:cNvPr>
          <p:cNvCxnSpPr>
            <a:cxnSpLocks/>
          </p:cNvCxnSpPr>
          <p:nvPr userDrawn="1"/>
        </p:nvCxnSpPr>
        <p:spPr>
          <a:xfrm>
            <a:off x="11192400" y="802800"/>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xmlns="" id="{48D84BA3-D783-472E-AB10-C96A8DE8D0DD}"/>
              </a:ext>
            </a:extLst>
          </p:cNvPr>
          <p:cNvCxnSpPr>
            <a:cxnSpLocks/>
          </p:cNvCxnSpPr>
          <p:nvPr userDrawn="1"/>
        </p:nvCxnSpPr>
        <p:spPr>
          <a:xfrm rot="16200000">
            <a:off x="11383200" y="6580800"/>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Text Placeholder 3">
            <a:extLst>
              <a:ext uri="{FF2B5EF4-FFF2-40B4-BE49-F238E27FC236}">
                <a16:creationId xmlns:a16="http://schemas.microsoft.com/office/drawing/2014/main" xmlns="" id="{2BBCA2FF-2B83-4966-811C-E9FEEB77CBE4}"/>
              </a:ext>
            </a:extLst>
          </p:cNvPr>
          <p:cNvSpPr>
            <a:spLocks noGrp="1"/>
          </p:cNvSpPr>
          <p:nvPr>
            <p:ph type="body" sz="half" idx="16" hasCustomPrompt="1"/>
          </p:nvPr>
        </p:nvSpPr>
        <p:spPr>
          <a:xfrm>
            <a:off x="4924863" y="30927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2 Title</a:t>
            </a:r>
          </a:p>
        </p:txBody>
      </p:sp>
      <p:sp>
        <p:nvSpPr>
          <p:cNvPr id="36" name="Text Placeholder 3">
            <a:extLst>
              <a:ext uri="{FF2B5EF4-FFF2-40B4-BE49-F238E27FC236}">
                <a16:creationId xmlns:a16="http://schemas.microsoft.com/office/drawing/2014/main" xmlns="" id="{663E6488-61FD-4194-B014-22CF5050C2C7}"/>
              </a:ext>
            </a:extLst>
          </p:cNvPr>
          <p:cNvSpPr>
            <a:spLocks noGrp="1"/>
          </p:cNvSpPr>
          <p:nvPr>
            <p:ph type="body" sz="half" idx="17" hasCustomPrompt="1"/>
          </p:nvPr>
        </p:nvSpPr>
        <p:spPr>
          <a:xfrm>
            <a:off x="8463725" y="30927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3 Title</a:t>
            </a:r>
          </a:p>
        </p:txBody>
      </p:sp>
      <p:sp>
        <p:nvSpPr>
          <p:cNvPr id="37" name="Text Placeholder 3">
            <a:extLst>
              <a:ext uri="{FF2B5EF4-FFF2-40B4-BE49-F238E27FC236}">
                <a16:creationId xmlns:a16="http://schemas.microsoft.com/office/drawing/2014/main" xmlns="" id="{76A0643E-8E5C-4070-97FD-974351B1D00C}"/>
              </a:ext>
            </a:extLst>
          </p:cNvPr>
          <p:cNvSpPr>
            <a:spLocks noGrp="1"/>
          </p:cNvSpPr>
          <p:nvPr>
            <p:ph type="body" sz="half" idx="18" hasCustomPrompt="1"/>
          </p:nvPr>
        </p:nvSpPr>
        <p:spPr>
          <a:xfrm>
            <a:off x="1386001" y="5203994"/>
            <a:ext cx="3256674" cy="499493"/>
          </a:xfrm>
        </p:spPr>
        <p:txBody>
          <a:bodyPr>
            <a:normAutofit/>
          </a:bodyPr>
          <a:lstStyle>
            <a:lvl1pPr marL="0" indent="0">
              <a:buNone/>
              <a:defRPr lang="en-US" sz="2500" b="1" i="0" kern="1200" dirty="0" smtClean="0">
                <a:solidFill>
                  <a:schemeClr val="bg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4 Title</a:t>
            </a:r>
          </a:p>
        </p:txBody>
      </p:sp>
      <p:sp>
        <p:nvSpPr>
          <p:cNvPr id="38" name="Text Placeholder 3">
            <a:extLst>
              <a:ext uri="{FF2B5EF4-FFF2-40B4-BE49-F238E27FC236}">
                <a16:creationId xmlns:a16="http://schemas.microsoft.com/office/drawing/2014/main" xmlns="" id="{A4ECC130-379C-4A4E-AAC7-D84522D434E2}"/>
              </a:ext>
            </a:extLst>
          </p:cNvPr>
          <p:cNvSpPr>
            <a:spLocks noGrp="1"/>
          </p:cNvSpPr>
          <p:nvPr>
            <p:ph type="body" sz="half" idx="19" hasCustomPrompt="1"/>
          </p:nvPr>
        </p:nvSpPr>
        <p:spPr>
          <a:xfrm>
            <a:off x="4924863" y="52039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5 Title</a:t>
            </a:r>
          </a:p>
        </p:txBody>
      </p:sp>
      <p:sp>
        <p:nvSpPr>
          <p:cNvPr id="39" name="Text Placeholder 3">
            <a:extLst>
              <a:ext uri="{FF2B5EF4-FFF2-40B4-BE49-F238E27FC236}">
                <a16:creationId xmlns:a16="http://schemas.microsoft.com/office/drawing/2014/main" xmlns="" id="{C8C2920A-FB6F-4697-8CDD-0896EC262719}"/>
              </a:ext>
            </a:extLst>
          </p:cNvPr>
          <p:cNvSpPr>
            <a:spLocks noGrp="1"/>
          </p:cNvSpPr>
          <p:nvPr>
            <p:ph type="body" sz="half" idx="20" hasCustomPrompt="1"/>
          </p:nvPr>
        </p:nvSpPr>
        <p:spPr>
          <a:xfrm>
            <a:off x="8463725" y="52039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6 Title</a:t>
            </a:r>
          </a:p>
        </p:txBody>
      </p:sp>
      <p:sp>
        <p:nvSpPr>
          <p:cNvPr id="40" name="Text Placeholder 3">
            <a:extLst>
              <a:ext uri="{FF2B5EF4-FFF2-40B4-BE49-F238E27FC236}">
                <a16:creationId xmlns:a16="http://schemas.microsoft.com/office/drawing/2014/main" xmlns="" id="{F84CD40D-D65C-419A-B22F-5633C9254F52}"/>
              </a:ext>
            </a:extLst>
          </p:cNvPr>
          <p:cNvSpPr>
            <a:spLocks noGrp="1"/>
          </p:cNvSpPr>
          <p:nvPr>
            <p:ph type="body" sz="half" idx="21"/>
          </p:nvPr>
        </p:nvSpPr>
        <p:spPr>
          <a:xfrm>
            <a:off x="1386001" y="3516353"/>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1" name="Text Placeholder 3">
            <a:extLst>
              <a:ext uri="{FF2B5EF4-FFF2-40B4-BE49-F238E27FC236}">
                <a16:creationId xmlns:a16="http://schemas.microsoft.com/office/drawing/2014/main" xmlns="" id="{4902ECF4-C668-49EA-AD7B-E0B3332DE48A}"/>
              </a:ext>
            </a:extLst>
          </p:cNvPr>
          <p:cNvSpPr>
            <a:spLocks noGrp="1"/>
          </p:cNvSpPr>
          <p:nvPr>
            <p:ph type="body" sz="half" idx="22"/>
          </p:nvPr>
        </p:nvSpPr>
        <p:spPr>
          <a:xfrm>
            <a:off x="4924863" y="3516353"/>
            <a:ext cx="3256674" cy="499493"/>
          </a:xfrm>
        </p:spPr>
        <p:txBody>
          <a:bodyPr>
            <a:normAutofit/>
          </a:bodyPr>
          <a:lstStyle>
            <a:lvl1pPr marL="0" indent="0">
              <a:buNone/>
              <a:defRPr lang="en-US" sz="1600" i="0" kern="120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2" name="Text Placeholder 3">
            <a:extLst>
              <a:ext uri="{FF2B5EF4-FFF2-40B4-BE49-F238E27FC236}">
                <a16:creationId xmlns:a16="http://schemas.microsoft.com/office/drawing/2014/main" xmlns="" id="{648A6F22-3F59-4E0F-BAE5-9B7E0D16D33F}"/>
              </a:ext>
            </a:extLst>
          </p:cNvPr>
          <p:cNvSpPr>
            <a:spLocks noGrp="1"/>
          </p:cNvSpPr>
          <p:nvPr>
            <p:ph type="body" sz="half" idx="23"/>
          </p:nvPr>
        </p:nvSpPr>
        <p:spPr>
          <a:xfrm>
            <a:off x="8463725" y="3516353"/>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3" name="Text Placeholder 3">
            <a:extLst>
              <a:ext uri="{FF2B5EF4-FFF2-40B4-BE49-F238E27FC236}">
                <a16:creationId xmlns:a16="http://schemas.microsoft.com/office/drawing/2014/main" xmlns="" id="{5689CAE6-6963-412E-9DAD-B7B5AFC41DCF}"/>
              </a:ext>
            </a:extLst>
          </p:cNvPr>
          <p:cNvSpPr>
            <a:spLocks noGrp="1"/>
          </p:cNvSpPr>
          <p:nvPr>
            <p:ph type="body" sz="half" idx="24"/>
          </p:nvPr>
        </p:nvSpPr>
        <p:spPr>
          <a:xfrm>
            <a:off x="1386001" y="5627558"/>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4" name="Text Placeholder 3">
            <a:extLst>
              <a:ext uri="{FF2B5EF4-FFF2-40B4-BE49-F238E27FC236}">
                <a16:creationId xmlns:a16="http://schemas.microsoft.com/office/drawing/2014/main" xmlns="" id="{98D9757D-1411-42F4-AABD-CC173E4A038B}"/>
              </a:ext>
            </a:extLst>
          </p:cNvPr>
          <p:cNvSpPr>
            <a:spLocks noGrp="1"/>
          </p:cNvSpPr>
          <p:nvPr>
            <p:ph type="body" sz="half" idx="25"/>
          </p:nvPr>
        </p:nvSpPr>
        <p:spPr>
          <a:xfrm>
            <a:off x="4924863" y="56275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5" name="Text Placeholder 3">
            <a:extLst>
              <a:ext uri="{FF2B5EF4-FFF2-40B4-BE49-F238E27FC236}">
                <a16:creationId xmlns:a16="http://schemas.microsoft.com/office/drawing/2014/main" xmlns="" id="{0590AA6E-50BC-4492-8B87-7D8D4A8A5E76}"/>
              </a:ext>
            </a:extLst>
          </p:cNvPr>
          <p:cNvSpPr>
            <a:spLocks noGrp="1"/>
          </p:cNvSpPr>
          <p:nvPr>
            <p:ph type="body" sz="half" idx="26"/>
          </p:nvPr>
        </p:nvSpPr>
        <p:spPr>
          <a:xfrm>
            <a:off x="8463725" y="56275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7" name="Picture Placeholder 46">
            <a:extLst>
              <a:ext uri="{FF2B5EF4-FFF2-40B4-BE49-F238E27FC236}">
                <a16:creationId xmlns:a16="http://schemas.microsoft.com/office/drawing/2014/main" xmlns="" id="{64786CCE-CCCC-4B2D-890D-9D719713DB79}"/>
              </a:ext>
            </a:extLst>
          </p:cNvPr>
          <p:cNvSpPr>
            <a:spLocks noGrp="1"/>
          </p:cNvSpPr>
          <p:nvPr>
            <p:ph type="pic" sz="quarter" idx="27"/>
          </p:nvPr>
        </p:nvSpPr>
        <p:spPr>
          <a:xfrm>
            <a:off x="1498434" y="2215180"/>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48" name="Picture Placeholder 46">
            <a:extLst>
              <a:ext uri="{FF2B5EF4-FFF2-40B4-BE49-F238E27FC236}">
                <a16:creationId xmlns:a16="http://schemas.microsoft.com/office/drawing/2014/main" xmlns="" id="{EB08972C-68CE-41CC-9351-3DD741E53936}"/>
              </a:ext>
            </a:extLst>
          </p:cNvPr>
          <p:cNvSpPr>
            <a:spLocks noGrp="1"/>
          </p:cNvSpPr>
          <p:nvPr>
            <p:ph type="pic" sz="quarter" idx="28"/>
          </p:nvPr>
        </p:nvSpPr>
        <p:spPr>
          <a:xfrm>
            <a:off x="5033744" y="22151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49" name="Picture Placeholder 46">
            <a:extLst>
              <a:ext uri="{FF2B5EF4-FFF2-40B4-BE49-F238E27FC236}">
                <a16:creationId xmlns:a16="http://schemas.microsoft.com/office/drawing/2014/main" xmlns="" id="{6347D157-8108-4656-88F3-59B693C47F9B}"/>
              </a:ext>
            </a:extLst>
          </p:cNvPr>
          <p:cNvSpPr>
            <a:spLocks noGrp="1"/>
          </p:cNvSpPr>
          <p:nvPr>
            <p:ph type="pic" sz="quarter" idx="29"/>
          </p:nvPr>
        </p:nvSpPr>
        <p:spPr>
          <a:xfrm>
            <a:off x="8569054" y="22151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0" name="Picture Placeholder 46">
            <a:extLst>
              <a:ext uri="{FF2B5EF4-FFF2-40B4-BE49-F238E27FC236}">
                <a16:creationId xmlns:a16="http://schemas.microsoft.com/office/drawing/2014/main" xmlns="" id="{B4548244-F89A-4EA8-9DB4-056E45B2FDF5}"/>
              </a:ext>
            </a:extLst>
          </p:cNvPr>
          <p:cNvSpPr>
            <a:spLocks noGrp="1"/>
          </p:cNvSpPr>
          <p:nvPr>
            <p:ph type="pic" sz="quarter" idx="30"/>
          </p:nvPr>
        </p:nvSpPr>
        <p:spPr>
          <a:xfrm>
            <a:off x="1498434" y="4347291"/>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1" name="Picture Placeholder 46">
            <a:extLst>
              <a:ext uri="{FF2B5EF4-FFF2-40B4-BE49-F238E27FC236}">
                <a16:creationId xmlns:a16="http://schemas.microsoft.com/office/drawing/2014/main" xmlns="" id="{6B46EEEA-383D-42CD-ABFC-86BD330E07A0}"/>
              </a:ext>
            </a:extLst>
          </p:cNvPr>
          <p:cNvSpPr>
            <a:spLocks noGrp="1"/>
          </p:cNvSpPr>
          <p:nvPr>
            <p:ph type="pic" sz="quarter" idx="31"/>
          </p:nvPr>
        </p:nvSpPr>
        <p:spPr>
          <a:xfrm>
            <a:off x="5033744" y="43472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2" name="Picture Placeholder 46">
            <a:extLst>
              <a:ext uri="{FF2B5EF4-FFF2-40B4-BE49-F238E27FC236}">
                <a16:creationId xmlns:a16="http://schemas.microsoft.com/office/drawing/2014/main" xmlns="" id="{DF75483C-CE05-4E90-8A93-D04244423927}"/>
              </a:ext>
            </a:extLst>
          </p:cNvPr>
          <p:cNvSpPr>
            <a:spLocks noGrp="1"/>
          </p:cNvSpPr>
          <p:nvPr>
            <p:ph type="pic" sz="quarter" idx="32"/>
          </p:nvPr>
        </p:nvSpPr>
        <p:spPr>
          <a:xfrm>
            <a:off x="8569054" y="43472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4" name="Rectangle 53">
            <a:extLst>
              <a:ext uri="{FF2B5EF4-FFF2-40B4-BE49-F238E27FC236}">
                <a16:creationId xmlns:a16="http://schemas.microsoft.com/office/drawing/2014/main" xmlns="" id="{1C2768A5-0309-41B3-94FB-AA3A2FCB638E}"/>
              </a:ext>
            </a:extLst>
          </p:cNvPr>
          <p:cNvSpPr/>
          <p:nvPr userDrawn="1"/>
        </p:nvSpPr>
        <p:spPr>
          <a:xfrm>
            <a:off x="1285167" y="871728"/>
            <a:ext cx="72000" cy="93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3920621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hank You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385FB182-4CCC-45D7-A2A4-A593CA00EB54}"/>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7E8E2AFE-9147-47F3-ADFE-AD251E989D20}"/>
              </a:ext>
            </a:extLst>
          </p:cNvPr>
          <p:cNvSpPr>
            <a:spLocks noGrp="1"/>
          </p:cNvSpPr>
          <p:nvPr>
            <p:ph type="title" hasCustomPrompt="1"/>
          </p:nvPr>
        </p:nvSpPr>
        <p:spPr>
          <a:xfrm>
            <a:off x="1814400" y="1144587"/>
            <a:ext cx="9395400" cy="1483413"/>
          </a:xfrm>
        </p:spPr>
        <p:txBody>
          <a:bodyPr>
            <a:noAutofit/>
          </a:bodyPr>
          <a:lstStyle>
            <a:lvl1pPr>
              <a:defRPr sz="5500"/>
            </a:lvl1pPr>
          </a:lstStyle>
          <a:p>
            <a:r>
              <a:rPr lang="en-US" dirty="0"/>
              <a:t>THANK</a:t>
            </a:r>
            <a:br>
              <a:rPr lang="en-US" dirty="0"/>
            </a:br>
            <a:r>
              <a:rPr lang="en-US" dirty="0"/>
              <a:t>YOU!</a:t>
            </a:r>
          </a:p>
        </p:txBody>
      </p:sp>
      <p:sp>
        <p:nvSpPr>
          <p:cNvPr id="4" name="Date Placeholder 3">
            <a:extLst>
              <a:ext uri="{FF2B5EF4-FFF2-40B4-BE49-F238E27FC236}">
                <a16:creationId xmlns:a16="http://schemas.microsoft.com/office/drawing/2014/main" xmlns="" id="{59B46BDE-7853-435A-80A6-D25940D17A54}"/>
              </a:ext>
            </a:extLst>
          </p:cNvPr>
          <p:cNvSpPr>
            <a:spLocks noGrp="1"/>
          </p:cNvSpPr>
          <p:nvPr>
            <p:ph type="dt" sz="half" idx="10"/>
          </p:nvPr>
        </p:nvSpPr>
        <p:spPr/>
        <p:txBody>
          <a:bodyPr/>
          <a:lstStyle/>
          <a:p>
            <a:fld id="{11D0F1A0-84E6-4AA0-9183-7CA10A278BD9}" type="datetime1">
              <a:rPr lang="en-US" smtClean="0"/>
              <a:pPr/>
              <a:t>3/19/2020</a:t>
            </a:fld>
            <a:endParaRPr lang="en-US"/>
          </a:p>
        </p:txBody>
      </p:sp>
      <p:sp>
        <p:nvSpPr>
          <p:cNvPr id="5" name="Footer Placeholder 4">
            <a:extLst>
              <a:ext uri="{FF2B5EF4-FFF2-40B4-BE49-F238E27FC236}">
                <a16:creationId xmlns:a16="http://schemas.microsoft.com/office/drawing/2014/main" xmlns="" id="{B4C83E82-A916-403C-8BE8-252132A9420A}"/>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xmlns="" id="{1C7F2326-238E-4FE6-8842-680DE4A0432D}"/>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xmlns="" id="{8B9D0891-2A9E-4F35-82BE-7966AECBB0F1}"/>
              </a:ext>
            </a:extLst>
          </p:cNvPr>
          <p:cNvSpPr/>
          <p:nvPr userDrawn="1"/>
        </p:nvSpPr>
        <p:spPr>
          <a:xfrm>
            <a:off x="1379621" y="0"/>
            <a:ext cx="144000" cy="248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ubtitle 2">
            <a:extLst>
              <a:ext uri="{FF2B5EF4-FFF2-40B4-BE49-F238E27FC236}">
                <a16:creationId xmlns:a16="http://schemas.microsoft.com/office/drawing/2014/main" xmlns="" id="{E52F6420-3AFC-4D7F-A45D-56EA5EFC0D18}"/>
              </a:ext>
            </a:extLst>
          </p:cNvPr>
          <p:cNvSpPr>
            <a:spLocks noGrp="1"/>
          </p:cNvSpPr>
          <p:nvPr>
            <p:ph type="subTitle" idx="13" hasCustomPrompt="1"/>
          </p:nvPr>
        </p:nvSpPr>
        <p:spPr>
          <a:xfrm>
            <a:off x="1812758" y="3038688"/>
            <a:ext cx="9144000" cy="1397991"/>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Lorem Ipsum</a:t>
            </a:r>
            <a:br>
              <a:rPr lang="en-US" dirty="0"/>
            </a:br>
            <a:r>
              <a:rPr lang="en-US" dirty="0"/>
              <a:t>Dolor</a:t>
            </a:r>
          </a:p>
        </p:txBody>
      </p:sp>
      <p:cxnSp>
        <p:nvCxnSpPr>
          <p:cNvPr id="11" name="Straight Connector 10">
            <a:extLst>
              <a:ext uri="{FF2B5EF4-FFF2-40B4-BE49-F238E27FC236}">
                <a16:creationId xmlns:a16="http://schemas.microsoft.com/office/drawing/2014/main" xmlns="" id="{2BC78E93-F6DF-44C7-A9BB-D035C397BFD5}"/>
              </a:ext>
            </a:extLst>
          </p:cNvPr>
          <p:cNvCxnSpPr/>
          <p:nvPr userDrawn="1"/>
        </p:nvCxnSpPr>
        <p:spPr>
          <a:xfrm>
            <a:off x="1957137" y="2883641"/>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C87BFFD5-4519-4811-BDD2-3B0318780ACC}"/>
              </a:ext>
            </a:extLst>
          </p:cNvPr>
          <p:cNvCxnSpPr>
            <a:cxnSpLocks/>
          </p:cNvCxnSpPr>
          <p:nvPr userDrawn="1"/>
        </p:nvCxnSpPr>
        <p:spPr>
          <a:xfrm rot="16200000">
            <a:off x="10391274" y="6172200"/>
            <a:ext cx="1371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4">
            <a:extLst>
              <a:ext uri="{FF2B5EF4-FFF2-40B4-BE49-F238E27FC236}">
                <a16:creationId xmlns:a16="http://schemas.microsoft.com/office/drawing/2014/main" xmlns="" id="{A4E36001-6B54-4F6D-9532-965904F3C338}"/>
              </a:ext>
            </a:extLst>
          </p:cNvPr>
          <p:cNvSpPr>
            <a:spLocks noGrp="1"/>
          </p:cNvSpPr>
          <p:nvPr>
            <p:ph type="body" sz="quarter" idx="14" hasCustomPrompt="1"/>
          </p:nvPr>
        </p:nvSpPr>
        <p:spPr>
          <a:xfrm>
            <a:off x="9416048" y="5377580"/>
            <a:ext cx="1460500" cy="481013"/>
          </a:xfrm>
        </p:spPr>
        <p:txBody>
          <a:bodyPr/>
          <a:lstStyle>
            <a:lvl1pPr marL="0" indent="0" algn="r">
              <a:buNone/>
              <a:defRPr lang="en-US" sz="3000" b="1" i="0" kern="1200" dirty="0">
                <a:solidFill>
                  <a:schemeClr val="tx2"/>
                </a:solidFill>
                <a:latin typeface="+mn-lt"/>
                <a:ea typeface="+mn-ea"/>
                <a:cs typeface="+mn-cs"/>
              </a:defRPr>
            </a:lvl1pPr>
          </a:lstStyle>
          <a:p>
            <a:pPr lvl="0"/>
            <a:r>
              <a:rPr lang="en-US" dirty="0"/>
              <a:t>20XX</a:t>
            </a:r>
          </a:p>
        </p:txBody>
      </p:sp>
    </p:spTree>
    <p:extLst>
      <p:ext uri="{BB962C8B-B14F-4D97-AF65-F5344CB8AC3E}">
        <p14:creationId xmlns:p14="http://schemas.microsoft.com/office/powerpoint/2010/main" xmlns="" val="4058583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hank You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7E6F6CA0-765E-484B-B9C2-16E6A4F4986D}"/>
              </a:ext>
            </a:extLst>
          </p:cNvPr>
          <p:cNvSpPr/>
          <p:nvPr userDrawn="1"/>
        </p:nvSpPr>
        <p:spPr>
          <a:xfrm>
            <a:off x="-1" y="0"/>
            <a:ext cx="12191989"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A34FC0E2-CB24-439B-B95B-B8EF13A99E39}"/>
              </a:ext>
            </a:extLst>
          </p:cNvPr>
          <p:cNvSpPr>
            <a:spLocks noGrp="1"/>
          </p:cNvSpPr>
          <p:nvPr>
            <p:ph type="ctrTitle" hasCustomPrompt="1"/>
          </p:nvPr>
        </p:nvSpPr>
        <p:spPr>
          <a:xfrm>
            <a:off x="1812758" y="2522758"/>
            <a:ext cx="8807116" cy="2387600"/>
          </a:xfrm>
        </p:spPr>
        <p:txBody>
          <a:bodyPr anchor="b">
            <a:normAutofit/>
          </a:bodyPr>
          <a:lstStyle>
            <a:lvl1pPr algn="l">
              <a:defRPr sz="5500" b="1">
                <a:solidFill>
                  <a:schemeClr val="bg1"/>
                </a:solidFill>
              </a:defRPr>
            </a:lvl1pPr>
          </a:lstStyle>
          <a:p>
            <a:r>
              <a:rPr lang="en-US" dirty="0"/>
              <a:t>THANK</a:t>
            </a:r>
            <a:br>
              <a:rPr lang="en-US" dirty="0"/>
            </a:br>
            <a:r>
              <a:rPr lang="en-US" dirty="0"/>
              <a:t>YOU!</a:t>
            </a:r>
          </a:p>
        </p:txBody>
      </p:sp>
      <p:sp>
        <p:nvSpPr>
          <p:cNvPr id="3" name="Subtitle 2">
            <a:extLst>
              <a:ext uri="{FF2B5EF4-FFF2-40B4-BE49-F238E27FC236}">
                <a16:creationId xmlns:a16="http://schemas.microsoft.com/office/drawing/2014/main" xmlns="" id="{5530698B-AFFB-41C1-AFEB-59EFD036622B}"/>
              </a:ext>
            </a:extLst>
          </p:cNvPr>
          <p:cNvSpPr>
            <a:spLocks noGrp="1"/>
          </p:cNvSpPr>
          <p:nvPr>
            <p:ph type="subTitle" idx="1" hasCustomPrompt="1"/>
          </p:nvPr>
        </p:nvSpPr>
        <p:spPr>
          <a:xfrm>
            <a:off x="1812758" y="5257226"/>
            <a:ext cx="9144000" cy="1397991"/>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Lorem Ipsum</a:t>
            </a:r>
            <a:br>
              <a:rPr lang="en-US" dirty="0"/>
            </a:br>
            <a:r>
              <a:rPr lang="en-US" dirty="0"/>
              <a:t>Dolor</a:t>
            </a:r>
          </a:p>
        </p:txBody>
      </p:sp>
      <p:sp>
        <p:nvSpPr>
          <p:cNvPr id="4" name="Date Placeholder 3">
            <a:extLst>
              <a:ext uri="{FF2B5EF4-FFF2-40B4-BE49-F238E27FC236}">
                <a16:creationId xmlns:a16="http://schemas.microsoft.com/office/drawing/2014/main" xmlns="" id="{3B887B92-5889-454A-83C8-E0DE513D8F3F}"/>
              </a:ext>
            </a:extLst>
          </p:cNvPr>
          <p:cNvSpPr>
            <a:spLocks noGrp="1"/>
          </p:cNvSpPr>
          <p:nvPr>
            <p:ph type="dt" sz="half" idx="10"/>
          </p:nvPr>
        </p:nvSpPr>
        <p:spPr/>
        <p:txBody>
          <a:bodyPr/>
          <a:lstStyle/>
          <a:p>
            <a:fld id="{7339F772-C659-4F6E-A95D-21349475745A}" type="datetime1">
              <a:rPr lang="en-US" smtClean="0"/>
              <a:pPr/>
              <a:t>3/19/2020</a:t>
            </a:fld>
            <a:endParaRPr lang="en-US"/>
          </a:p>
        </p:txBody>
      </p:sp>
      <p:sp>
        <p:nvSpPr>
          <p:cNvPr id="5" name="Footer Placeholder 4">
            <a:extLst>
              <a:ext uri="{FF2B5EF4-FFF2-40B4-BE49-F238E27FC236}">
                <a16:creationId xmlns:a16="http://schemas.microsoft.com/office/drawing/2014/main" xmlns="" id="{0C53F66A-C669-4D83-A278-F325DE22EAC3}"/>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xmlns="" id="{690F6560-92FA-4E92-B73B-21E2BA87F6F7}"/>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10" name="Rectangle 9">
            <a:extLst>
              <a:ext uri="{FF2B5EF4-FFF2-40B4-BE49-F238E27FC236}">
                <a16:creationId xmlns:a16="http://schemas.microsoft.com/office/drawing/2014/main" xmlns="" id="{A0AFD9A3-66C4-4954-8678-720CFA24D244}"/>
              </a:ext>
            </a:extLst>
          </p:cNvPr>
          <p:cNvSpPr/>
          <p:nvPr userDrawn="1"/>
        </p:nvSpPr>
        <p:spPr>
          <a:xfrm>
            <a:off x="1379621" y="3438000"/>
            <a:ext cx="144000" cy="342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xmlns="" id="{08240730-69E4-4798-8578-D648F7A2C4C9}"/>
              </a:ext>
            </a:extLst>
          </p:cNvPr>
          <p:cNvCxnSpPr/>
          <p:nvPr userDrawn="1"/>
        </p:nvCxnSpPr>
        <p:spPr>
          <a:xfrm>
            <a:off x="1957137" y="5102179"/>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484AF3E3-F20C-4D84-A158-6DFC09B69A91}"/>
              </a:ext>
            </a:extLst>
          </p:cNvPr>
          <p:cNvCxnSpPr>
            <a:cxnSpLocks/>
          </p:cNvCxnSpPr>
          <p:nvPr userDrawn="1"/>
        </p:nvCxnSpPr>
        <p:spPr>
          <a:xfrm rot="16200000">
            <a:off x="10391274" y="685801"/>
            <a:ext cx="1371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xmlns="" id="{C32342D9-9DBE-4809-840C-62844DDC034F}"/>
              </a:ext>
            </a:extLst>
          </p:cNvPr>
          <p:cNvSpPr>
            <a:spLocks noGrp="1"/>
          </p:cNvSpPr>
          <p:nvPr>
            <p:ph type="body" sz="quarter" idx="13" hasCustomPrompt="1"/>
          </p:nvPr>
        </p:nvSpPr>
        <p:spPr>
          <a:xfrm>
            <a:off x="9416048" y="1006893"/>
            <a:ext cx="1460500" cy="481013"/>
          </a:xfrm>
        </p:spPr>
        <p:txBody>
          <a:bodyPr/>
          <a:lstStyle>
            <a:lvl1pPr marL="0" indent="0" algn="r">
              <a:buNone/>
              <a:defRPr lang="en-US" sz="3000" b="1" i="0" kern="1200" dirty="0">
                <a:solidFill>
                  <a:schemeClr val="tx2"/>
                </a:solidFill>
                <a:latin typeface="+mn-lt"/>
                <a:ea typeface="+mn-ea"/>
                <a:cs typeface="+mn-cs"/>
              </a:defRPr>
            </a:lvl1pPr>
          </a:lstStyle>
          <a:p>
            <a:pPr lvl="0"/>
            <a:r>
              <a:rPr lang="en-US" dirty="0"/>
              <a:t>20XX</a:t>
            </a:r>
          </a:p>
        </p:txBody>
      </p:sp>
    </p:spTree>
    <p:extLst>
      <p:ext uri="{BB962C8B-B14F-4D97-AF65-F5344CB8AC3E}">
        <p14:creationId xmlns:p14="http://schemas.microsoft.com/office/powerpoint/2010/main" xmlns="" val="5349505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Thank You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7E6F6CA0-765E-484B-B9C2-16E6A4F4986D}"/>
              </a:ext>
            </a:extLst>
          </p:cNvPr>
          <p:cNvSpPr/>
          <p:nvPr userDrawn="1"/>
        </p:nvSpPr>
        <p:spPr>
          <a:xfrm>
            <a:off x="0" y="4251158"/>
            <a:ext cx="12192000" cy="2606842"/>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xmlns="" id="{A34FC0E2-CB24-439B-B95B-B8EF13A99E39}"/>
              </a:ext>
            </a:extLst>
          </p:cNvPr>
          <p:cNvSpPr>
            <a:spLocks noGrp="1"/>
          </p:cNvSpPr>
          <p:nvPr>
            <p:ph type="ctrTitle" hasCustomPrompt="1"/>
          </p:nvPr>
        </p:nvSpPr>
        <p:spPr>
          <a:xfrm>
            <a:off x="1812758" y="4700332"/>
            <a:ext cx="8807116" cy="915873"/>
          </a:xfrm>
        </p:spPr>
        <p:txBody>
          <a:bodyPr anchor="b">
            <a:normAutofit/>
          </a:bodyPr>
          <a:lstStyle>
            <a:lvl1pPr algn="l">
              <a:defRPr sz="5500" b="1">
                <a:solidFill>
                  <a:schemeClr val="bg1"/>
                </a:solidFill>
              </a:defRPr>
            </a:lvl1pPr>
          </a:lstStyle>
          <a:p>
            <a:r>
              <a:rPr lang="en-US" noProof="0"/>
              <a:t>THANK YOU!</a:t>
            </a:r>
          </a:p>
        </p:txBody>
      </p:sp>
      <p:sp>
        <p:nvSpPr>
          <p:cNvPr id="3" name="Subtitle 2">
            <a:extLst>
              <a:ext uri="{FF2B5EF4-FFF2-40B4-BE49-F238E27FC236}">
                <a16:creationId xmlns:a16="http://schemas.microsoft.com/office/drawing/2014/main" xmlns="" id="{5530698B-AFFB-41C1-AFEB-59EFD036622B}"/>
              </a:ext>
            </a:extLst>
          </p:cNvPr>
          <p:cNvSpPr>
            <a:spLocks noGrp="1"/>
          </p:cNvSpPr>
          <p:nvPr>
            <p:ph type="subTitle" idx="1" hasCustomPrompt="1"/>
          </p:nvPr>
        </p:nvSpPr>
        <p:spPr>
          <a:xfrm>
            <a:off x="1812758" y="5963075"/>
            <a:ext cx="9144000" cy="601840"/>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Lorem Ipsum Dolor</a:t>
            </a:r>
          </a:p>
        </p:txBody>
      </p:sp>
      <p:sp>
        <p:nvSpPr>
          <p:cNvPr id="4" name="Date Placeholder 3">
            <a:extLst>
              <a:ext uri="{FF2B5EF4-FFF2-40B4-BE49-F238E27FC236}">
                <a16:creationId xmlns:a16="http://schemas.microsoft.com/office/drawing/2014/main" xmlns="" id="{3B887B92-5889-454A-83C8-E0DE513D8F3F}"/>
              </a:ext>
            </a:extLst>
          </p:cNvPr>
          <p:cNvSpPr>
            <a:spLocks noGrp="1"/>
          </p:cNvSpPr>
          <p:nvPr>
            <p:ph type="dt" sz="half" idx="10"/>
          </p:nvPr>
        </p:nvSpPr>
        <p:spPr/>
        <p:txBody>
          <a:bodyPr/>
          <a:lstStyle/>
          <a:p>
            <a:fld id="{553C389B-1365-4D57-8640-FE32C76A82BF}" type="datetime1">
              <a:rPr lang="en-US" noProof="0" smtClean="0"/>
              <a:pPr/>
              <a:t>3/19/2020</a:t>
            </a:fld>
            <a:endParaRPr lang="en-US" noProof="0"/>
          </a:p>
        </p:txBody>
      </p:sp>
      <p:sp>
        <p:nvSpPr>
          <p:cNvPr id="5" name="Footer Placeholder 4">
            <a:extLst>
              <a:ext uri="{FF2B5EF4-FFF2-40B4-BE49-F238E27FC236}">
                <a16:creationId xmlns:a16="http://schemas.microsoft.com/office/drawing/2014/main" xmlns="" id="{0C53F66A-C669-4D83-A278-F325DE22EAC3}"/>
              </a:ext>
            </a:extLst>
          </p:cNvPr>
          <p:cNvSpPr>
            <a:spLocks noGrp="1"/>
          </p:cNvSpPr>
          <p:nvPr>
            <p:ph type="ftr" sz="quarter" idx="11"/>
          </p:nvPr>
        </p:nvSpPr>
        <p:spPr/>
        <p:txBody>
          <a:bodyPr/>
          <a:lstStyle/>
          <a:p>
            <a:r>
              <a:rPr lang="en-US" noProof="0"/>
              <a:t>Presentation Title</a:t>
            </a:r>
          </a:p>
        </p:txBody>
      </p:sp>
      <p:sp>
        <p:nvSpPr>
          <p:cNvPr id="6" name="Slide Number Placeholder 5">
            <a:extLst>
              <a:ext uri="{FF2B5EF4-FFF2-40B4-BE49-F238E27FC236}">
                <a16:creationId xmlns:a16="http://schemas.microsoft.com/office/drawing/2014/main" xmlns="" id="{690F6560-92FA-4E92-B73B-21E2BA87F6F7}"/>
              </a:ext>
            </a:extLst>
          </p:cNvPr>
          <p:cNvSpPr>
            <a:spLocks noGrp="1"/>
          </p:cNvSpPr>
          <p:nvPr>
            <p:ph type="sldNum" sz="quarter" idx="12"/>
          </p:nvPr>
        </p:nvSpPr>
        <p:spPr/>
        <p:txBody>
          <a:bodyPr/>
          <a:lstStyle/>
          <a:p>
            <a:fld id="{95CBEC59-7FF9-4688-98DF-89832A0C9025}" type="slidenum">
              <a:rPr lang="en-US" noProof="0" smtClean="0"/>
              <a:pPr/>
              <a:t>‹#›</a:t>
            </a:fld>
            <a:endParaRPr lang="en-US" noProof="0"/>
          </a:p>
        </p:txBody>
      </p:sp>
      <p:sp>
        <p:nvSpPr>
          <p:cNvPr id="10" name="Rectangle 9">
            <a:extLst>
              <a:ext uri="{FF2B5EF4-FFF2-40B4-BE49-F238E27FC236}">
                <a16:creationId xmlns:a16="http://schemas.microsoft.com/office/drawing/2014/main" xmlns="" id="{A0AFD9A3-66C4-4954-8678-720CFA24D244}"/>
              </a:ext>
            </a:extLst>
          </p:cNvPr>
          <p:cNvSpPr/>
          <p:nvPr userDrawn="1"/>
        </p:nvSpPr>
        <p:spPr>
          <a:xfrm>
            <a:off x="1379621" y="4878000"/>
            <a:ext cx="144000" cy="19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2" name="Straight Connector 11">
            <a:extLst>
              <a:ext uri="{FF2B5EF4-FFF2-40B4-BE49-F238E27FC236}">
                <a16:creationId xmlns:a16="http://schemas.microsoft.com/office/drawing/2014/main" xmlns="" id="{08240730-69E4-4798-8578-D648F7A2C4C9}"/>
              </a:ext>
            </a:extLst>
          </p:cNvPr>
          <p:cNvCxnSpPr/>
          <p:nvPr userDrawn="1"/>
        </p:nvCxnSpPr>
        <p:spPr>
          <a:xfrm>
            <a:off x="1957137" y="5808027"/>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5F632EEF-732A-4DE7-BC5A-A86C31DB6F5A}"/>
              </a:ext>
            </a:extLst>
          </p:cNvPr>
          <p:cNvCxnSpPr>
            <a:cxnSpLocks/>
          </p:cNvCxnSpPr>
          <p:nvPr userDrawn="1"/>
        </p:nvCxnSpPr>
        <p:spPr>
          <a:xfrm rot="16200000">
            <a:off x="10391274" y="685801"/>
            <a:ext cx="1371600" cy="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16" name="Text Placeholder 14">
            <a:extLst>
              <a:ext uri="{FF2B5EF4-FFF2-40B4-BE49-F238E27FC236}">
                <a16:creationId xmlns:a16="http://schemas.microsoft.com/office/drawing/2014/main" xmlns="" id="{C54CE062-7CDB-4AB7-B86E-461B22E7F450}"/>
              </a:ext>
            </a:extLst>
          </p:cNvPr>
          <p:cNvSpPr>
            <a:spLocks noGrp="1"/>
          </p:cNvSpPr>
          <p:nvPr>
            <p:ph type="body" sz="quarter" idx="14" hasCustomPrompt="1"/>
          </p:nvPr>
        </p:nvSpPr>
        <p:spPr>
          <a:xfrm>
            <a:off x="9416048" y="1006893"/>
            <a:ext cx="1460500" cy="481013"/>
          </a:xfrm>
        </p:spPr>
        <p:txBody>
          <a:bodyPr/>
          <a:lstStyle>
            <a:lvl1pPr marL="0" indent="0" algn="r">
              <a:buNone/>
              <a:defRPr lang="en-US" sz="3000" b="1" i="0" kern="1200" dirty="0">
                <a:solidFill>
                  <a:schemeClr val="bg2"/>
                </a:solidFill>
                <a:latin typeface="+mn-lt"/>
                <a:ea typeface="+mn-ea"/>
                <a:cs typeface="+mn-cs"/>
              </a:defRPr>
            </a:lvl1pPr>
          </a:lstStyle>
          <a:p>
            <a:pPr lvl="0"/>
            <a:r>
              <a:rPr lang="en-US" noProof="0"/>
              <a:t>20XX</a:t>
            </a:r>
          </a:p>
        </p:txBody>
      </p:sp>
    </p:spTree>
    <p:extLst>
      <p:ext uri="{BB962C8B-B14F-4D97-AF65-F5344CB8AC3E}">
        <p14:creationId xmlns:p14="http://schemas.microsoft.com/office/powerpoint/2010/main" xmlns="" val="40836357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Thank You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61D61DF5-2BE6-40B6-97DF-A161EF9520AA}"/>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A34FC0E2-CB24-439B-B95B-B8EF13A99E39}"/>
              </a:ext>
            </a:extLst>
          </p:cNvPr>
          <p:cNvSpPr>
            <a:spLocks noGrp="1"/>
          </p:cNvSpPr>
          <p:nvPr>
            <p:ph type="ctrTitle" hasCustomPrompt="1"/>
          </p:nvPr>
        </p:nvSpPr>
        <p:spPr>
          <a:xfrm>
            <a:off x="1812758" y="2413986"/>
            <a:ext cx="7107331" cy="1838643"/>
          </a:xfrm>
        </p:spPr>
        <p:txBody>
          <a:bodyPr anchor="b">
            <a:normAutofit/>
          </a:bodyPr>
          <a:lstStyle>
            <a:lvl1pPr algn="l">
              <a:defRPr sz="5500" b="1">
                <a:solidFill>
                  <a:schemeClr val="bg1"/>
                </a:solidFill>
              </a:defRPr>
            </a:lvl1pPr>
          </a:lstStyle>
          <a:p>
            <a:r>
              <a:rPr lang="en-US" dirty="0"/>
              <a:t>THANK</a:t>
            </a:r>
            <a:br>
              <a:rPr lang="en-US" dirty="0"/>
            </a:br>
            <a:r>
              <a:rPr lang="en-US" dirty="0"/>
              <a:t>YOU!</a:t>
            </a:r>
          </a:p>
        </p:txBody>
      </p:sp>
      <p:sp>
        <p:nvSpPr>
          <p:cNvPr id="3" name="Subtitle 2">
            <a:extLst>
              <a:ext uri="{FF2B5EF4-FFF2-40B4-BE49-F238E27FC236}">
                <a16:creationId xmlns:a16="http://schemas.microsoft.com/office/drawing/2014/main" xmlns="" id="{5530698B-AFFB-41C1-AFEB-59EFD036622B}"/>
              </a:ext>
            </a:extLst>
          </p:cNvPr>
          <p:cNvSpPr>
            <a:spLocks noGrp="1"/>
          </p:cNvSpPr>
          <p:nvPr>
            <p:ph type="subTitle" idx="1" hasCustomPrompt="1"/>
          </p:nvPr>
        </p:nvSpPr>
        <p:spPr>
          <a:xfrm>
            <a:off x="1812758" y="4599498"/>
            <a:ext cx="7107331" cy="966857"/>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Lorem Ipsum</a:t>
            </a:r>
            <a:br>
              <a:rPr lang="en-US" dirty="0"/>
            </a:br>
            <a:r>
              <a:rPr lang="en-US" dirty="0"/>
              <a:t>Dolor</a:t>
            </a:r>
          </a:p>
        </p:txBody>
      </p:sp>
      <p:sp>
        <p:nvSpPr>
          <p:cNvPr id="4" name="Date Placeholder 3">
            <a:extLst>
              <a:ext uri="{FF2B5EF4-FFF2-40B4-BE49-F238E27FC236}">
                <a16:creationId xmlns:a16="http://schemas.microsoft.com/office/drawing/2014/main" xmlns="" id="{3B887B92-5889-454A-83C8-E0DE513D8F3F}"/>
              </a:ext>
            </a:extLst>
          </p:cNvPr>
          <p:cNvSpPr>
            <a:spLocks noGrp="1"/>
          </p:cNvSpPr>
          <p:nvPr>
            <p:ph type="dt" sz="half" idx="10"/>
          </p:nvPr>
        </p:nvSpPr>
        <p:spPr/>
        <p:txBody>
          <a:bodyPr/>
          <a:lstStyle/>
          <a:p>
            <a:fld id="{CF1BB306-77B6-40D8-8A71-1A24515FE48B}" type="datetime1">
              <a:rPr lang="en-US" smtClean="0"/>
              <a:pPr/>
              <a:t>3/19/2020</a:t>
            </a:fld>
            <a:endParaRPr lang="en-US"/>
          </a:p>
        </p:txBody>
      </p:sp>
      <p:sp>
        <p:nvSpPr>
          <p:cNvPr id="5" name="Footer Placeholder 4">
            <a:extLst>
              <a:ext uri="{FF2B5EF4-FFF2-40B4-BE49-F238E27FC236}">
                <a16:creationId xmlns:a16="http://schemas.microsoft.com/office/drawing/2014/main" xmlns="" id="{0C53F66A-C669-4D83-A278-F325DE22EAC3}"/>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xmlns="" id="{690F6560-92FA-4E92-B73B-21E2BA87F6F7}"/>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10" name="Rectangle 9">
            <a:extLst>
              <a:ext uri="{FF2B5EF4-FFF2-40B4-BE49-F238E27FC236}">
                <a16:creationId xmlns:a16="http://schemas.microsoft.com/office/drawing/2014/main" xmlns="" id="{A0AFD9A3-66C4-4954-8678-720CFA24D244}"/>
              </a:ext>
            </a:extLst>
          </p:cNvPr>
          <p:cNvSpPr/>
          <p:nvPr userDrawn="1"/>
        </p:nvSpPr>
        <p:spPr>
          <a:xfrm>
            <a:off x="1379621" y="2740862"/>
            <a:ext cx="144000" cy="1289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xmlns="" id="{08240730-69E4-4798-8578-D648F7A2C4C9}"/>
              </a:ext>
            </a:extLst>
          </p:cNvPr>
          <p:cNvCxnSpPr/>
          <p:nvPr userDrawn="1"/>
        </p:nvCxnSpPr>
        <p:spPr>
          <a:xfrm>
            <a:off x="1957137" y="4444451"/>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56E88EDA-C5A5-4C22-8CE4-5C7FDCF2E859}"/>
              </a:ext>
            </a:extLst>
          </p:cNvPr>
          <p:cNvCxnSpPr>
            <a:cxnSpLocks/>
          </p:cNvCxnSpPr>
          <p:nvPr userDrawn="1"/>
        </p:nvCxnSpPr>
        <p:spPr>
          <a:xfrm flipV="1">
            <a:off x="11077074" y="5622756"/>
            <a:ext cx="0" cy="984222"/>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4">
            <a:extLst>
              <a:ext uri="{FF2B5EF4-FFF2-40B4-BE49-F238E27FC236}">
                <a16:creationId xmlns:a16="http://schemas.microsoft.com/office/drawing/2014/main" xmlns="" id="{1B98974C-AC7A-4E66-AE1A-DBA5F1A1D054}"/>
              </a:ext>
            </a:extLst>
          </p:cNvPr>
          <p:cNvSpPr>
            <a:spLocks noGrp="1"/>
          </p:cNvSpPr>
          <p:nvPr>
            <p:ph type="body" sz="quarter" idx="13" hasCustomPrompt="1"/>
          </p:nvPr>
        </p:nvSpPr>
        <p:spPr>
          <a:xfrm>
            <a:off x="9416048" y="5513936"/>
            <a:ext cx="1460500" cy="481013"/>
          </a:xfrm>
        </p:spPr>
        <p:txBody>
          <a:bodyPr/>
          <a:lstStyle>
            <a:lvl1pPr marL="0" indent="0" algn="r">
              <a:buNone/>
              <a:defRPr lang="en-US" sz="3000" b="1" i="0" kern="1200" dirty="0">
                <a:solidFill>
                  <a:schemeClr val="tx2"/>
                </a:solidFill>
                <a:latin typeface="+mn-lt"/>
                <a:ea typeface="+mn-ea"/>
                <a:cs typeface="+mn-cs"/>
              </a:defRPr>
            </a:lvl1pPr>
          </a:lstStyle>
          <a:p>
            <a:pPr lvl="0"/>
            <a:r>
              <a:rPr lang="en-US" dirty="0"/>
              <a:t>20XX</a:t>
            </a:r>
          </a:p>
        </p:txBody>
      </p:sp>
    </p:spTree>
    <p:extLst>
      <p:ext uri="{BB962C8B-B14F-4D97-AF65-F5344CB8AC3E}">
        <p14:creationId xmlns:p14="http://schemas.microsoft.com/office/powerpoint/2010/main" xmlns="" val="420273398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Thank You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7E6F6CA0-765E-484B-B9C2-16E6A4F4986D}"/>
              </a:ext>
            </a:extLst>
          </p:cNvPr>
          <p:cNvSpPr/>
          <p:nvPr userDrawn="1"/>
        </p:nvSpPr>
        <p:spPr>
          <a:xfrm>
            <a:off x="0" y="0"/>
            <a:ext cx="12192000" cy="4446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xmlns="" id="{A34FC0E2-CB24-439B-B95B-B8EF13A99E39}"/>
              </a:ext>
            </a:extLst>
          </p:cNvPr>
          <p:cNvSpPr>
            <a:spLocks noGrp="1"/>
          </p:cNvSpPr>
          <p:nvPr>
            <p:ph type="ctrTitle" hasCustomPrompt="1"/>
          </p:nvPr>
        </p:nvSpPr>
        <p:spPr>
          <a:xfrm>
            <a:off x="1812758" y="4764500"/>
            <a:ext cx="8807116" cy="915873"/>
          </a:xfrm>
        </p:spPr>
        <p:txBody>
          <a:bodyPr anchor="b">
            <a:normAutofit/>
          </a:bodyPr>
          <a:lstStyle>
            <a:lvl1pPr algn="l">
              <a:defRPr sz="5500" b="1">
                <a:gradFill>
                  <a:gsLst>
                    <a:gs pos="0">
                      <a:schemeClr val="bg2"/>
                    </a:gs>
                    <a:gs pos="100000">
                      <a:schemeClr val="accent1"/>
                    </a:gs>
                  </a:gsLst>
                  <a:lin ang="0" scaled="1"/>
                </a:gradFill>
              </a:defRPr>
            </a:lvl1pPr>
          </a:lstStyle>
          <a:p>
            <a:r>
              <a:rPr lang="en-US" noProof="0"/>
              <a:t>THANK YOU!</a:t>
            </a:r>
          </a:p>
        </p:txBody>
      </p:sp>
      <p:sp>
        <p:nvSpPr>
          <p:cNvPr id="3" name="Subtitle 2">
            <a:extLst>
              <a:ext uri="{FF2B5EF4-FFF2-40B4-BE49-F238E27FC236}">
                <a16:creationId xmlns:a16="http://schemas.microsoft.com/office/drawing/2014/main" xmlns="" id="{5530698B-AFFB-41C1-AFEB-59EFD036622B}"/>
              </a:ext>
            </a:extLst>
          </p:cNvPr>
          <p:cNvSpPr>
            <a:spLocks noGrp="1"/>
          </p:cNvSpPr>
          <p:nvPr>
            <p:ph type="subTitle" idx="1" hasCustomPrompt="1"/>
          </p:nvPr>
        </p:nvSpPr>
        <p:spPr>
          <a:xfrm>
            <a:off x="1812758" y="6043285"/>
            <a:ext cx="9144000" cy="601840"/>
          </a:xfrm>
        </p:spPr>
        <p:txBody>
          <a:bodyPr>
            <a:normAutofit/>
          </a:bodyPr>
          <a:lstStyle>
            <a:lvl1pPr marL="0" indent="0" algn="l">
              <a:buNone/>
              <a:defRPr sz="3000" b="1" i="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Lorem Ipsum Dolor</a:t>
            </a:r>
          </a:p>
        </p:txBody>
      </p:sp>
      <p:sp>
        <p:nvSpPr>
          <p:cNvPr id="4" name="Date Placeholder 3">
            <a:extLst>
              <a:ext uri="{FF2B5EF4-FFF2-40B4-BE49-F238E27FC236}">
                <a16:creationId xmlns:a16="http://schemas.microsoft.com/office/drawing/2014/main" xmlns="" id="{3B887B92-5889-454A-83C8-E0DE513D8F3F}"/>
              </a:ext>
            </a:extLst>
          </p:cNvPr>
          <p:cNvSpPr>
            <a:spLocks noGrp="1"/>
          </p:cNvSpPr>
          <p:nvPr>
            <p:ph type="dt" sz="half" idx="10"/>
          </p:nvPr>
        </p:nvSpPr>
        <p:spPr/>
        <p:txBody>
          <a:bodyPr/>
          <a:lstStyle/>
          <a:p>
            <a:fld id="{646D3CFD-4D7A-41AC-A46D-B09F422513E8}" type="datetime1">
              <a:rPr lang="en-US" noProof="0" smtClean="0"/>
              <a:pPr/>
              <a:t>3/19/2020</a:t>
            </a:fld>
            <a:endParaRPr lang="en-US" noProof="0"/>
          </a:p>
        </p:txBody>
      </p:sp>
      <p:sp>
        <p:nvSpPr>
          <p:cNvPr id="5" name="Footer Placeholder 4">
            <a:extLst>
              <a:ext uri="{FF2B5EF4-FFF2-40B4-BE49-F238E27FC236}">
                <a16:creationId xmlns:a16="http://schemas.microsoft.com/office/drawing/2014/main" xmlns="" id="{0C53F66A-C669-4D83-A278-F325DE22EAC3}"/>
              </a:ext>
            </a:extLst>
          </p:cNvPr>
          <p:cNvSpPr>
            <a:spLocks noGrp="1"/>
          </p:cNvSpPr>
          <p:nvPr>
            <p:ph type="ftr" sz="quarter" idx="11"/>
          </p:nvPr>
        </p:nvSpPr>
        <p:spPr/>
        <p:txBody>
          <a:bodyPr/>
          <a:lstStyle>
            <a:lvl1pPr>
              <a:defRPr>
                <a:solidFill>
                  <a:schemeClr val="accent1"/>
                </a:solidFill>
              </a:defRPr>
            </a:lvl1pPr>
          </a:lstStyle>
          <a:p>
            <a:r>
              <a:rPr lang="en-US" noProof="0"/>
              <a:t>Presentation Title</a:t>
            </a:r>
          </a:p>
        </p:txBody>
      </p:sp>
      <p:sp>
        <p:nvSpPr>
          <p:cNvPr id="6" name="Slide Number Placeholder 5">
            <a:extLst>
              <a:ext uri="{FF2B5EF4-FFF2-40B4-BE49-F238E27FC236}">
                <a16:creationId xmlns:a16="http://schemas.microsoft.com/office/drawing/2014/main" xmlns="" id="{690F6560-92FA-4E92-B73B-21E2BA87F6F7}"/>
              </a:ext>
            </a:extLst>
          </p:cNvPr>
          <p:cNvSpPr>
            <a:spLocks noGrp="1"/>
          </p:cNvSpPr>
          <p:nvPr>
            <p:ph type="sldNum" sz="quarter" idx="12"/>
          </p:nvPr>
        </p:nvSpPr>
        <p:spPr/>
        <p:txBody>
          <a:bodyPr/>
          <a:lstStyle>
            <a:lvl1pPr>
              <a:defRPr>
                <a:solidFill>
                  <a:schemeClr val="accent1"/>
                </a:solidFill>
              </a:defRPr>
            </a:lvl1pPr>
          </a:lstStyle>
          <a:p>
            <a:fld id="{95CBEC59-7FF9-4688-98DF-89832A0C9025}" type="slidenum">
              <a:rPr lang="en-US" noProof="0" smtClean="0"/>
              <a:pPr/>
              <a:t>‹#›</a:t>
            </a:fld>
            <a:endParaRPr lang="en-US" noProof="0"/>
          </a:p>
        </p:txBody>
      </p:sp>
      <p:sp>
        <p:nvSpPr>
          <p:cNvPr id="10" name="Rectangle 9">
            <a:extLst>
              <a:ext uri="{FF2B5EF4-FFF2-40B4-BE49-F238E27FC236}">
                <a16:creationId xmlns:a16="http://schemas.microsoft.com/office/drawing/2014/main" xmlns="" id="{A0AFD9A3-66C4-4954-8678-720CFA24D244}"/>
              </a:ext>
            </a:extLst>
          </p:cNvPr>
          <p:cNvSpPr/>
          <p:nvPr userDrawn="1"/>
        </p:nvSpPr>
        <p:spPr>
          <a:xfrm>
            <a:off x="1379621" y="4950000"/>
            <a:ext cx="144000" cy="190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3" name="Straight Connector 12">
            <a:extLst>
              <a:ext uri="{FF2B5EF4-FFF2-40B4-BE49-F238E27FC236}">
                <a16:creationId xmlns:a16="http://schemas.microsoft.com/office/drawing/2014/main" xmlns="" id="{484AF3E3-F20C-4D84-A158-6DFC09B69A91}"/>
              </a:ext>
            </a:extLst>
          </p:cNvPr>
          <p:cNvCxnSpPr>
            <a:cxnSpLocks/>
          </p:cNvCxnSpPr>
          <p:nvPr userDrawn="1"/>
        </p:nvCxnSpPr>
        <p:spPr>
          <a:xfrm rot="10800000">
            <a:off x="10820400" y="870003"/>
            <a:ext cx="1371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xmlns="" id="{C32342D9-9DBE-4809-840C-62844DDC034F}"/>
              </a:ext>
            </a:extLst>
          </p:cNvPr>
          <p:cNvSpPr>
            <a:spLocks noGrp="1"/>
          </p:cNvSpPr>
          <p:nvPr>
            <p:ph type="body" sz="quarter" idx="13" hasCustomPrompt="1"/>
          </p:nvPr>
        </p:nvSpPr>
        <p:spPr>
          <a:xfrm>
            <a:off x="10668000" y="1005185"/>
            <a:ext cx="1460500" cy="481013"/>
          </a:xfrm>
        </p:spPr>
        <p:txBody>
          <a:bodyPr/>
          <a:lstStyle>
            <a:lvl1pPr marL="0" indent="0" algn="l">
              <a:buNone/>
              <a:defRPr lang="en-US" sz="3000" b="1" i="0" kern="1200" dirty="0">
                <a:solidFill>
                  <a:schemeClr val="tx2"/>
                </a:solidFill>
                <a:latin typeface="+mn-lt"/>
                <a:ea typeface="+mn-ea"/>
                <a:cs typeface="+mn-cs"/>
              </a:defRPr>
            </a:lvl1pPr>
          </a:lstStyle>
          <a:p>
            <a:pPr lvl="0"/>
            <a:r>
              <a:rPr lang="en-US" noProof="0"/>
              <a:t>20XX</a:t>
            </a:r>
          </a:p>
        </p:txBody>
      </p:sp>
      <p:cxnSp>
        <p:nvCxnSpPr>
          <p:cNvPr id="14" name="Straight Connector 13">
            <a:extLst>
              <a:ext uri="{FF2B5EF4-FFF2-40B4-BE49-F238E27FC236}">
                <a16:creationId xmlns:a16="http://schemas.microsoft.com/office/drawing/2014/main" xmlns="" id="{5475710E-5533-4BB2-A66B-352BB2B1F9CB}"/>
              </a:ext>
            </a:extLst>
          </p:cNvPr>
          <p:cNvCxnSpPr/>
          <p:nvPr userDrawn="1"/>
        </p:nvCxnSpPr>
        <p:spPr>
          <a:xfrm>
            <a:off x="1957137" y="5823067"/>
            <a:ext cx="930442"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1931803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xmlns="" id="{351E1EAD-812A-4236-9F79-679D72C2B82D}"/>
              </a:ext>
            </a:extLst>
          </p:cNvPr>
          <p:cNvSpPr>
            <a:spLocks noGrp="1"/>
          </p:cNvSpPr>
          <p:nvPr>
            <p:ph type="ftr" sz="quarter" idx="3"/>
          </p:nvPr>
        </p:nvSpPr>
        <p:spPr>
          <a:xfrm>
            <a:off x="614873" y="6187538"/>
            <a:ext cx="3256673" cy="365125"/>
          </a:xfrm>
          <a:prstGeom prst="rect">
            <a:avLst/>
          </a:prstGeom>
        </p:spPr>
        <p:txBody>
          <a:bodyPr vert="horz" lIns="91440" tIns="45720" rIns="91440" bIns="45720" rtlCol="0" anchor="ctr"/>
          <a:lstStyle>
            <a:lvl1pPr algn="l">
              <a:defRPr sz="1200" i="1">
                <a:solidFill>
                  <a:schemeClr val="tx2"/>
                </a:solidFill>
              </a:defRPr>
            </a:lvl1pPr>
          </a:lstStyle>
          <a:p>
            <a:r>
              <a:rPr lang="en-US"/>
              <a:t>Presentation Title</a:t>
            </a:r>
          </a:p>
        </p:txBody>
      </p:sp>
      <p:sp>
        <p:nvSpPr>
          <p:cNvPr id="2" name="Title Placeholder 1">
            <a:extLst>
              <a:ext uri="{FF2B5EF4-FFF2-40B4-BE49-F238E27FC236}">
                <a16:creationId xmlns:a16="http://schemas.microsoft.com/office/drawing/2014/main" xmlns="" id="{65A38A25-0817-41BC-96A5-5012FE15C9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xmlns="" id="{1FA28A22-3D06-43EE-BD32-97F90FEA19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8DAC635-0473-40DB-A82D-46D5F635BC1B}"/>
              </a:ext>
            </a:extLst>
          </p:cNvPr>
          <p:cNvSpPr>
            <a:spLocks noGrp="1"/>
          </p:cNvSpPr>
          <p:nvPr>
            <p:ph type="dt" sz="half" idx="2"/>
          </p:nvPr>
        </p:nvSpPr>
        <p:spPr>
          <a:xfrm>
            <a:off x="4724400" y="6187538"/>
            <a:ext cx="2743200" cy="365125"/>
          </a:xfrm>
          <a:prstGeom prst="rect">
            <a:avLst/>
          </a:prstGeom>
        </p:spPr>
        <p:txBody>
          <a:bodyPr vert="horz" lIns="91440" tIns="45720" rIns="91440" bIns="45720" rtlCol="0" anchor="ctr"/>
          <a:lstStyle>
            <a:lvl1pPr algn="l">
              <a:defRPr sz="1200" i="1">
                <a:solidFill>
                  <a:schemeClr val="tx2"/>
                </a:solidFill>
              </a:defRPr>
            </a:lvl1pPr>
          </a:lstStyle>
          <a:p>
            <a:fld id="{7E5F88F2-B164-4B6F-A4D1-FF377EA65B7F}" type="datetime1">
              <a:rPr lang="en-US" smtClean="0"/>
              <a:pPr/>
              <a:t>3/19/2020</a:t>
            </a:fld>
            <a:endParaRPr lang="en-US"/>
          </a:p>
        </p:txBody>
      </p:sp>
      <p:sp>
        <p:nvSpPr>
          <p:cNvPr id="6" name="Slide Number Placeholder 5">
            <a:extLst>
              <a:ext uri="{FF2B5EF4-FFF2-40B4-BE49-F238E27FC236}">
                <a16:creationId xmlns:a16="http://schemas.microsoft.com/office/drawing/2014/main" xmlns="" id="{2FBD12B9-96FA-4883-88FA-2071321A4391}"/>
              </a:ext>
            </a:extLst>
          </p:cNvPr>
          <p:cNvSpPr>
            <a:spLocks noGrp="1"/>
          </p:cNvSpPr>
          <p:nvPr>
            <p:ph type="sldNum" sz="quarter" idx="4"/>
          </p:nvPr>
        </p:nvSpPr>
        <p:spPr>
          <a:xfrm>
            <a:off x="8849751" y="6187538"/>
            <a:ext cx="2743200" cy="365125"/>
          </a:xfrm>
          <a:prstGeom prst="rect">
            <a:avLst/>
          </a:prstGeom>
        </p:spPr>
        <p:txBody>
          <a:bodyPr vert="horz" lIns="91440" tIns="45720" rIns="91440" bIns="45720" rtlCol="0" anchor="ctr"/>
          <a:lstStyle>
            <a:lvl1pPr algn="r">
              <a:defRPr sz="1200" i="1">
                <a:solidFill>
                  <a:schemeClr val="tx2"/>
                </a:solidFill>
              </a:defRPr>
            </a:lvl1pPr>
          </a:lstStyle>
          <a:p>
            <a:fld id="{95CBEC59-7FF9-4688-98DF-89832A0C9025}" type="slidenum">
              <a:rPr lang="en-US" smtClean="0"/>
              <a:pPr/>
              <a:t>‹#›</a:t>
            </a:fld>
            <a:endParaRPr lang="en-US"/>
          </a:p>
        </p:txBody>
      </p:sp>
    </p:spTree>
    <p:extLst>
      <p:ext uri="{BB962C8B-B14F-4D97-AF65-F5344CB8AC3E}">
        <p14:creationId xmlns:p14="http://schemas.microsoft.com/office/powerpoint/2010/main" xmlns="" val="3435978353"/>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60" r:id="rId3"/>
    <p:sldLayoutId id="2147483661" r:id="rId4"/>
    <p:sldLayoutId id="2147483662" r:id="rId5"/>
    <p:sldLayoutId id="2147483650" r:id="rId6"/>
    <p:sldLayoutId id="2147483663" r:id="rId7"/>
    <p:sldLayoutId id="2147483664" r:id="rId8"/>
    <p:sldLayoutId id="2147483665" r:id="rId9"/>
    <p:sldLayoutId id="2147483666" r:id="rId10"/>
    <p:sldLayoutId id="2147483651" r:id="rId11"/>
    <p:sldLayoutId id="2147483670" r:id="rId12"/>
    <p:sldLayoutId id="2147483667" r:id="rId13"/>
    <p:sldLayoutId id="2147483668" r:id="rId14"/>
    <p:sldLayoutId id="2147483671" r:id="rId15"/>
    <p:sldLayoutId id="2147483669" r:id="rId16"/>
    <p:sldLayoutId id="2147483653" r:id="rId17"/>
    <p:sldLayoutId id="2147483672" r:id="rId18"/>
    <p:sldLayoutId id="2147483673" r:id="rId19"/>
    <p:sldLayoutId id="2147483674" r:id="rId20"/>
    <p:sldLayoutId id="2147483676" r:id="rId21"/>
    <p:sldLayoutId id="2147483652" r:id="rId22"/>
    <p:sldLayoutId id="2147483677" r:id="rId23"/>
    <p:sldLayoutId id="2147483678" r:id="rId24"/>
    <p:sldLayoutId id="2147483679" r:id="rId25"/>
    <p:sldLayoutId id="2147483681" r:id="rId26"/>
    <p:sldLayoutId id="2147483654" r:id="rId27"/>
    <p:sldLayoutId id="2147483682" r:id="rId28"/>
    <p:sldLayoutId id="2147483683" r:id="rId29"/>
    <p:sldLayoutId id="2147483684" r:id="rId30"/>
    <p:sldLayoutId id="2147483685" r:id="rId31"/>
    <p:sldLayoutId id="2147483657" r:id="rId32"/>
    <p:sldLayoutId id="2147483686" r:id="rId33"/>
    <p:sldLayoutId id="2147483687" r:id="rId34"/>
    <p:sldLayoutId id="2147483688" r:id="rId35"/>
    <p:sldLayoutId id="2147483689" r:id="rId36"/>
    <p:sldLayoutId id="2147483656" r:id="rId37"/>
    <p:sldLayoutId id="2147483690" r:id="rId38"/>
    <p:sldLayoutId id="2147483691" r:id="rId39"/>
    <p:sldLayoutId id="2147483692" r:id="rId40"/>
    <p:sldLayoutId id="2147483697" r:id="rId41"/>
    <p:sldLayoutId id="2147483658" r:id="rId42"/>
    <p:sldLayoutId id="2147483693" r:id="rId43"/>
    <p:sldLayoutId id="2147483694" r:id="rId44"/>
    <p:sldLayoutId id="2147483695" r:id="rId45"/>
    <p:sldLayoutId id="2147483696" r:id="rId46"/>
  </p:sldLayoutIdLst>
  <p:hf hdr="0" dt="0"/>
  <p:txStyles>
    <p:titleStyle>
      <a:lvl1pPr algn="l" defTabSz="914400" rtl="0" eaLnBrk="1" latinLnBrk="0" hangingPunct="1">
        <a:lnSpc>
          <a:spcPct val="90000"/>
        </a:lnSpc>
        <a:spcBef>
          <a:spcPct val="0"/>
        </a:spcBef>
        <a:buNone/>
        <a:defRPr sz="40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hyperlink" Target="https://www.hhs.gov/about/news/2019/04/22/hhs-deliver-value-based-transformation-primary-care.html" TargetMode="Externa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79FA173-4917-43E5-B91C-3914C1A8D225}"/>
              </a:ext>
            </a:extLst>
          </p:cNvPr>
          <p:cNvSpPr>
            <a:spLocks noGrp="1"/>
          </p:cNvSpPr>
          <p:nvPr>
            <p:ph type="ctrTitle"/>
          </p:nvPr>
        </p:nvSpPr>
        <p:spPr>
          <a:xfrm>
            <a:off x="1732548" y="4639489"/>
            <a:ext cx="8807116" cy="915873"/>
          </a:xfrm>
        </p:spPr>
        <p:txBody>
          <a:bodyPr/>
          <a:lstStyle/>
          <a:p>
            <a:r>
              <a:rPr lang="en-US" dirty="0"/>
              <a:t>VALUE BASED CARE</a:t>
            </a:r>
          </a:p>
        </p:txBody>
      </p:sp>
      <p:sp>
        <p:nvSpPr>
          <p:cNvPr id="3" name="Subtitle 2">
            <a:extLst>
              <a:ext uri="{FF2B5EF4-FFF2-40B4-BE49-F238E27FC236}">
                <a16:creationId xmlns:a16="http://schemas.microsoft.com/office/drawing/2014/main" xmlns="" id="{D099D82B-F86A-4C04-9207-B25F53939FB6}"/>
              </a:ext>
            </a:extLst>
          </p:cNvPr>
          <p:cNvSpPr>
            <a:spLocks noGrp="1"/>
          </p:cNvSpPr>
          <p:nvPr>
            <p:ph type="subTitle" idx="1"/>
          </p:nvPr>
        </p:nvSpPr>
        <p:spPr>
          <a:xfrm>
            <a:off x="1732548" y="5842655"/>
            <a:ext cx="9144000" cy="601840"/>
          </a:xfrm>
        </p:spPr>
        <p:txBody>
          <a:bodyPr>
            <a:noAutofit/>
          </a:bodyPr>
          <a:lstStyle/>
          <a:p>
            <a:r>
              <a:rPr lang="en-US" sz="1100"/>
              <a:t>Grand </a:t>
            </a:r>
            <a:r>
              <a:rPr lang="en-US" sz="1100" dirty="0"/>
              <a:t>Canyon University-NUR 621</a:t>
            </a:r>
          </a:p>
          <a:p>
            <a:r>
              <a:rPr lang="en-US" sz="1100" dirty="0"/>
              <a:t>March 18, 2020 </a:t>
            </a:r>
          </a:p>
        </p:txBody>
      </p:sp>
      <p:sp>
        <p:nvSpPr>
          <p:cNvPr id="4" name="Text Placeholder 3">
            <a:extLst>
              <a:ext uri="{FF2B5EF4-FFF2-40B4-BE49-F238E27FC236}">
                <a16:creationId xmlns:a16="http://schemas.microsoft.com/office/drawing/2014/main" xmlns="" id="{42484CCC-9AB9-41BA-BF31-C9CA5A121895}"/>
              </a:ext>
            </a:extLst>
          </p:cNvPr>
          <p:cNvSpPr>
            <a:spLocks noGrp="1"/>
          </p:cNvSpPr>
          <p:nvPr>
            <p:ph type="body" sz="quarter" idx="14"/>
          </p:nvPr>
        </p:nvSpPr>
        <p:spPr>
          <a:xfrm>
            <a:off x="9250017" y="1013969"/>
            <a:ext cx="1626531" cy="601840"/>
          </a:xfrm>
        </p:spPr>
        <p:txBody>
          <a:bodyPr>
            <a:normAutofit/>
          </a:bodyPr>
          <a:lstStyle/>
          <a:p>
            <a:r>
              <a:rPr lang="en-US" dirty="0"/>
              <a:t>2020</a:t>
            </a:r>
          </a:p>
        </p:txBody>
      </p:sp>
    </p:spTree>
    <p:extLst>
      <p:ext uri="{BB962C8B-B14F-4D97-AF65-F5344CB8AC3E}">
        <p14:creationId xmlns:p14="http://schemas.microsoft.com/office/powerpoint/2010/main" xmlns="" val="3013068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5F2D16A-183F-4A38-8872-766FA01EA75F}"/>
              </a:ext>
            </a:extLst>
          </p:cNvPr>
          <p:cNvSpPr>
            <a:spLocks noGrp="1"/>
          </p:cNvSpPr>
          <p:nvPr>
            <p:ph idx="1"/>
          </p:nvPr>
        </p:nvSpPr>
        <p:spPr>
          <a:xfrm>
            <a:off x="6914145" y="1268362"/>
            <a:ext cx="4361941" cy="5284302"/>
          </a:xfrm>
        </p:spPr>
        <p:txBody>
          <a:bodyPr>
            <a:noAutofit/>
          </a:bodyPr>
          <a:lstStyle/>
          <a:p>
            <a:pPr marL="285750" indent="-285750">
              <a:lnSpc>
                <a:spcPct val="150000"/>
              </a:lnSpc>
              <a:buFont typeface="Wingdings" panose="05000000000000000000" pitchFamily="2" charset="2"/>
              <a:buChar char="v"/>
            </a:pPr>
            <a:r>
              <a:rPr lang="en-US" sz="2000" dirty="0">
                <a:solidFill>
                  <a:schemeClr val="tx1"/>
                </a:solidFill>
              </a:rPr>
              <a:t>What is Value Based Care</a:t>
            </a:r>
          </a:p>
          <a:p>
            <a:pPr marL="285750" indent="-285750">
              <a:lnSpc>
                <a:spcPct val="150000"/>
              </a:lnSpc>
              <a:buFont typeface="Wingdings" panose="05000000000000000000" pitchFamily="2" charset="2"/>
              <a:buChar char="v"/>
            </a:pPr>
            <a:r>
              <a:rPr lang="en-US" sz="2000" dirty="0" smtClean="0">
                <a:solidFill>
                  <a:schemeClr val="tx1"/>
                </a:solidFill>
              </a:rPr>
              <a:t>Reimbursement concepts </a:t>
            </a:r>
            <a:endParaRPr lang="en-US" sz="2000" dirty="0">
              <a:solidFill>
                <a:schemeClr val="tx1"/>
              </a:solidFill>
            </a:endParaRPr>
          </a:p>
          <a:p>
            <a:pPr marL="285750" indent="-285750">
              <a:lnSpc>
                <a:spcPct val="150000"/>
              </a:lnSpc>
              <a:buFont typeface="Wingdings" panose="05000000000000000000" pitchFamily="2" charset="2"/>
              <a:buChar char="v"/>
            </a:pPr>
            <a:r>
              <a:rPr lang="en-US" sz="2000" dirty="0" smtClean="0">
                <a:solidFill>
                  <a:schemeClr val="tx1"/>
                </a:solidFill>
              </a:rPr>
              <a:t>Free-for service to value based care</a:t>
            </a:r>
            <a:endParaRPr lang="en-US" sz="2000" dirty="0">
              <a:solidFill>
                <a:schemeClr val="tx1"/>
              </a:solidFill>
            </a:endParaRPr>
          </a:p>
          <a:p>
            <a:pPr marL="285750" indent="-285750">
              <a:lnSpc>
                <a:spcPct val="150000"/>
              </a:lnSpc>
              <a:buFont typeface="Wingdings" panose="05000000000000000000" pitchFamily="2" charset="2"/>
              <a:buChar char="v"/>
            </a:pPr>
            <a:r>
              <a:rPr lang="en-US" sz="2000" dirty="0" smtClean="0">
                <a:solidFill>
                  <a:schemeClr val="tx1"/>
                </a:solidFill>
              </a:rPr>
              <a:t>Difference between value based care and free-for-service</a:t>
            </a:r>
            <a:endParaRPr lang="en-US" sz="2000" dirty="0">
              <a:solidFill>
                <a:schemeClr val="tx1"/>
              </a:solidFill>
            </a:endParaRPr>
          </a:p>
          <a:p>
            <a:pPr marL="285750" indent="-285750">
              <a:lnSpc>
                <a:spcPct val="150000"/>
              </a:lnSpc>
              <a:buFont typeface="Wingdings" panose="05000000000000000000" pitchFamily="2" charset="2"/>
              <a:buChar char="v"/>
            </a:pPr>
            <a:r>
              <a:rPr lang="en-US" sz="2000" dirty="0" smtClean="0">
                <a:solidFill>
                  <a:schemeClr val="tx1"/>
                </a:solidFill>
              </a:rPr>
              <a:t>Categories of value based care</a:t>
            </a:r>
            <a:endParaRPr lang="en-US" sz="2000" dirty="0">
              <a:solidFill>
                <a:schemeClr val="tx1"/>
              </a:solidFill>
            </a:endParaRPr>
          </a:p>
          <a:p>
            <a:pPr marL="285750" indent="-285750">
              <a:lnSpc>
                <a:spcPct val="150000"/>
              </a:lnSpc>
              <a:buFont typeface="Wingdings" panose="05000000000000000000" pitchFamily="2" charset="2"/>
              <a:buChar char="v"/>
            </a:pPr>
            <a:r>
              <a:rPr lang="en-US" sz="2000" dirty="0" smtClean="0">
                <a:solidFill>
                  <a:schemeClr val="tx1"/>
                </a:solidFill>
              </a:rPr>
              <a:t>Advantages </a:t>
            </a:r>
            <a:r>
              <a:rPr lang="en-US" sz="2000" dirty="0">
                <a:solidFill>
                  <a:schemeClr val="tx1"/>
                </a:solidFill>
              </a:rPr>
              <a:t>of care=based reimbursement models. </a:t>
            </a:r>
          </a:p>
          <a:p>
            <a:pPr marL="285750" indent="-285750">
              <a:lnSpc>
                <a:spcPct val="150000"/>
              </a:lnSpc>
              <a:buFont typeface="Wingdings" panose="05000000000000000000" pitchFamily="2" charset="2"/>
              <a:buChar char="v"/>
            </a:pPr>
            <a:r>
              <a:rPr lang="en-US" sz="2000" dirty="0">
                <a:solidFill>
                  <a:schemeClr val="tx1"/>
                </a:solidFill>
              </a:rPr>
              <a:t>Why value -based arrangement is beneficial</a:t>
            </a:r>
          </a:p>
        </p:txBody>
      </p:sp>
      <p:sp>
        <p:nvSpPr>
          <p:cNvPr id="5" name="Slide Number Placeholder 4">
            <a:extLst>
              <a:ext uri="{FF2B5EF4-FFF2-40B4-BE49-F238E27FC236}">
                <a16:creationId xmlns:a16="http://schemas.microsoft.com/office/drawing/2014/main" xmlns="" id="{37FC0AEA-646D-49DC-8618-CEFD70130E0C}"/>
              </a:ext>
            </a:extLst>
          </p:cNvPr>
          <p:cNvSpPr>
            <a:spLocks noGrp="1"/>
          </p:cNvSpPr>
          <p:nvPr>
            <p:ph type="sldNum" sz="quarter" idx="12"/>
          </p:nvPr>
        </p:nvSpPr>
        <p:spPr/>
        <p:txBody>
          <a:bodyPr/>
          <a:lstStyle/>
          <a:p>
            <a:fld id="{95CBEC59-7FF9-4688-98DF-89832A0C9025}" type="slidenum">
              <a:rPr lang="en-US" smtClean="0"/>
              <a:pPr/>
              <a:t>2</a:t>
            </a:fld>
            <a:endParaRPr lang="en-US" dirty="0"/>
          </a:p>
        </p:txBody>
      </p:sp>
      <p:sp>
        <p:nvSpPr>
          <p:cNvPr id="6" name="Subtitle 5">
            <a:extLst>
              <a:ext uri="{FF2B5EF4-FFF2-40B4-BE49-F238E27FC236}">
                <a16:creationId xmlns:a16="http://schemas.microsoft.com/office/drawing/2014/main" xmlns="" id="{09278663-6DFB-48C5-B58E-9F7560421BA7}"/>
              </a:ext>
            </a:extLst>
          </p:cNvPr>
          <p:cNvSpPr>
            <a:spLocks noGrp="1"/>
          </p:cNvSpPr>
          <p:nvPr>
            <p:ph type="subTitle" idx="13"/>
          </p:nvPr>
        </p:nvSpPr>
        <p:spPr>
          <a:xfrm>
            <a:off x="1468525" y="1981941"/>
            <a:ext cx="4143555" cy="1011982"/>
          </a:xfrm>
        </p:spPr>
        <p:txBody>
          <a:bodyPr>
            <a:noAutofit/>
          </a:bodyPr>
          <a:lstStyle/>
          <a:p>
            <a:pPr algn="ctr"/>
            <a:r>
              <a:rPr lang="en-US" sz="4000" dirty="0"/>
              <a:t>Presentation Overview</a:t>
            </a:r>
          </a:p>
        </p:txBody>
      </p:sp>
    </p:spTree>
    <p:extLst>
      <p:ext uri="{BB962C8B-B14F-4D97-AF65-F5344CB8AC3E}">
        <p14:creationId xmlns:p14="http://schemas.microsoft.com/office/powerpoint/2010/main" xmlns="" val="1372925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4071DD-D1ED-4494-BAB0-E44D84460558}"/>
              </a:ext>
            </a:extLst>
          </p:cNvPr>
          <p:cNvSpPr>
            <a:spLocks noGrp="1"/>
          </p:cNvSpPr>
          <p:nvPr>
            <p:ph type="title"/>
          </p:nvPr>
        </p:nvSpPr>
        <p:spPr/>
        <p:txBody>
          <a:bodyPr/>
          <a:lstStyle/>
          <a:p>
            <a:pPr algn="ctr"/>
            <a:r>
              <a:rPr lang="en-US" dirty="0"/>
              <a:t>VALUE BASED CARE</a:t>
            </a:r>
          </a:p>
        </p:txBody>
      </p:sp>
      <p:sp>
        <p:nvSpPr>
          <p:cNvPr id="4" name="Content Placeholder 3">
            <a:extLst>
              <a:ext uri="{FF2B5EF4-FFF2-40B4-BE49-F238E27FC236}">
                <a16:creationId xmlns:a16="http://schemas.microsoft.com/office/drawing/2014/main" xmlns="" id="{7D8E0C3E-549F-4B12-BC1D-70D49FDEE3EB}"/>
              </a:ext>
            </a:extLst>
          </p:cNvPr>
          <p:cNvSpPr>
            <a:spLocks noGrp="1"/>
          </p:cNvSpPr>
          <p:nvPr>
            <p:ph sz="half" idx="2"/>
          </p:nvPr>
        </p:nvSpPr>
        <p:spPr>
          <a:xfrm>
            <a:off x="928800" y="1656523"/>
            <a:ext cx="10515600" cy="4477282"/>
          </a:xfrm>
        </p:spPr>
        <p:txBody>
          <a:bodyPr>
            <a:normAutofit lnSpcReduction="10000"/>
          </a:bodyPr>
          <a:lstStyle/>
          <a:p>
            <a:pPr indent="0">
              <a:lnSpc>
                <a:spcPct val="200000"/>
              </a:lnSpc>
            </a:pPr>
            <a:r>
              <a:rPr lang="en-US" dirty="0">
                <a:solidFill>
                  <a:schemeClr val="tx1"/>
                </a:solidFill>
                <a:latin typeface="Times New Roman" panose="02020603050405020304" pitchFamily="18" charset="0"/>
                <a:cs typeface="Times New Roman" panose="02020603050405020304" pitchFamily="18" charset="0"/>
              </a:rPr>
              <a:t>Value based care involves the appraisal and payment of health professionals on the basis of the patient's outcome</a:t>
            </a:r>
          </a:p>
          <a:p>
            <a:pPr indent="0">
              <a:lnSpc>
                <a:spcPct val="200000"/>
              </a:lnSpc>
            </a:pPr>
            <a:r>
              <a:rPr lang="en-US" dirty="0">
                <a:solidFill>
                  <a:schemeClr val="tx1"/>
                </a:solidFill>
                <a:latin typeface="Times New Roman" panose="02020603050405020304" pitchFamily="18" charset="0"/>
                <a:cs typeface="Times New Roman" panose="02020603050405020304" pitchFamily="18" charset="0"/>
              </a:rPr>
              <a:t>Health care workers are paid to uphold healthy lifestyles among patients</a:t>
            </a:r>
          </a:p>
          <a:p>
            <a:pPr indent="0">
              <a:lnSpc>
                <a:spcPct val="200000"/>
              </a:lnSpc>
            </a:pPr>
            <a:r>
              <a:rPr lang="en-US" dirty="0">
                <a:solidFill>
                  <a:schemeClr val="tx1"/>
                </a:solidFill>
                <a:latin typeface="Times New Roman" panose="02020603050405020304" pitchFamily="18" charset="0"/>
                <a:cs typeface="Times New Roman" panose="02020603050405020304" pitchFamily="18" charset="0"/>
              </a:rPr>
              <a:t>Compensation is based on effectiveness of services.</a:t>
            </a:r>
          </a:p>
          <a:p>
            <a:pPr indent="0">
              <a:lnSpc>
                <a:spcPct val="200000"/>
              </a:lnSpc>
            </a:pPr>
            <a:r>
              <a:rPr lang="en-US" dirty="0">
                <a:solidFill>
                  <a:schemeClr val="tx1"/>
                </a:solidFill>
                <a:latin typeface="Times New Roman" panose="02020603050405020304" pitchFamily="18" charset="0"/>
                <a:cs typeface="Times New Roman" panose="02020603050405020304" pitchFamily="18" charset="0"/>
              </a:rPr>
              <a:t>Efficiency is imperative in quality health </a:t>
            </a:r>
            <a:r>
              <a:rPr lang="en-US" dirty="0" smtClean="0">
                <a:solidFill>
                  <a:schemeClr val="tx1"/>
                </a:solidFill>
                <a:latin typeface="Times New Roman" panose="02020603050405020304" pitchFamily="18" charset="0"/>
                <a:cs typeface="Times New Roman" panose="02020603050405020304" pitchFamily="18" charset="0"/>
              </a:rPr>
              <a:t>care.</a:t>
            </a:r>
          </a:p>
          <a:p>
            <a:pPr indent="0">
              <a:lnSpc>
                <a:spcPct val="200000"/>
              </a:lnSpc>
            </a:pPr>
            <a:r>
              <a:rPr lang="en-US" dirty="0">
                <a:solidFill>
                  <a:schemeClr val="tx1"/>
                </a:solidFill>
                <a:latin typeface="Times New Roman" panose="02020603050405020304" pitchFamily="18" charset="0"/>
                <a:cs typeface="Times New Roman" panose="02020603050405020304" pitchFamily="18" charset="0"/>
              </a:rPr>
              <a:t>Value based care involves the appraisal and payment of health professionals on the basis of the patient's outcome</a:t>
            </a:r>
          </a:p>
          <a:p>
            <a:pPr indent="0">
              <a:lnSpc>
                <a:spcPct val="200000"/>
              </a:lnSpc>
            </a:pPr>
            <a:r>
              <a:rPr lang="en-US" dirty="0">
                <a:solidFill>
                  <a:schemeClr val="tx1"/>
                </a:solidFill>
                <a:latin typeface="Times New Roman" panose="02020603050405020304" pitchFamily="18" charset="0"/>
                <a:cs typeface="Times New Roman" panose="02020603050405020304" pitchFamily="18" charset="0"/>
              </a:rPr>
              <a:t>Health care workers are paid to uphold healthy lifestyles among patients</a:t>
            </a:r>
          </a:p>
          <a:p>
            <a:pPr indent="0">
              <a:lnSpc>
                <a:spcPct val="200000"/>
              </a:lnSpc>
            </a:pPr>
            <a:r>
              <a:rPr lang="en-US" dirty="0">
                <a:solidFill>
                  <a:schemeClr val="tx1"/>
                </a:solidFill>
                <a:latin typeface="Times New Roman" panose="02020603050405020304" pitchFamily="18" charset="0"/>
                <a:cs typeface="Times New Roman" panose="02020603050405020304" pitchFamily="18" charset="0"/>
              </a:rPr>
              <a:t>Compensation is based on effectiveness of services.</a:t>
            </a:r>
          </a:p>
          <a:p>
            <a:pPr indent="0">
              <a:lnSpc>
                <a:spcPct val="200000"/>
              </a:lnSpc>
            </a:pPr>
            <a:r>
              <a:rPr lang="en-US" dirty="0">
                <a:solidFill>
                  <a:schemeClr val="tx1"/>
                </a:solidFill>
                <a:latin typeface="Times New Roman" panose="02020603050405020304" pitchFamily="18" charset="0"/>
                <a:cs typeface="Times New Roman" panose="02020603050405020304" pitchFamily="18" charset="0"/>
              </a:rPr>
              <a:t>Efficiency is imperative in quality health care </a:t>
            </a:r>
          </a:p>
          <a:p>
            <a:pPr marL="0" indent="0">
              <a:lnSpc>
                <a:spcPct val="200000"/>
              </a:lnSpc>
              <a:buNone/>
            </a:pPr>
            <a:endParaRPr lang="en-US" dirty="0">
              <a:solidFill>
                <a:schemeClr val="tx1"/>
              </a:solidFill>
              <a:latin typeface="Times New Roman" panose="02020603050405020304" pitchFamily="18" charset="0"/>
              <a:cs typeface="Times New Roman" panose="02020603050405020304" pitchFamily="18" charset="0"/>
            </a:endParaRPr>
          </a:p>
        </p:txBody>
      </p:sp>
      <p:sp>
        <p:nvSpPr>
          <p:cNvPr id="8" name="Slide Number Placeholder 7">
            <a:extLst>
              <a:ext uri="{FF2B5EF4-FFF2-40B4-BE49-F238E27FC236}">
                <a16:creationId xmlns:a16="http://schemas.microsoft.com/office/drawing/2014/main" xmlns="" id="{B3B47294-B529-4908-976B-4F8ECE7A45B3}"/>
              </a:ext>
            </a:extLst>
          </p:cNvPr>
          <p:cNvSpPr>
            <a:spLocks noGrp="1"/>
          </p:cNvSpPr>
          <p:nvPr>
            <p:ph type="sldNum" sz="quarter" idx="12"/>
          </p:nvPr>
        </p:nvSpPr>
        <p:spPr/>
        <p:txBody>
          <a:bodyPr/>
          <a:lstStyle/>
          <a:p>
            <a:fld id="{95CBEC59-7FF9-4688-98DF-89832A0C9025}" type="slidenum">
              <a:rPr lang="en-US" smtClean="0"/>
              <a:pPr/>
              <a:t>3</a:t>
            </a:fld>
            <a:endParaRPr lang="en-US" dirty="0"/>
          </a:p>
        </p:txBody>
      </p:sp>
    </p:spTree>
    <p:extLst>
      <p:ext uri="{BB962C8B-B14F-4D97-AF65-F5344CB8AC3E}">
        <p14:creationId xmlns:p14="http://schemas.microsoft.com/office/powerpoint/2010/main" xmlns="" val="2637958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C82F8B-D968-47D6-859E-BD060AB0E1F9}"/>
              </a:ext>
            </a:extLst>
          </p:cNvPr>
          <p:cNvSpPr>
            <a:spLocks noGrp="1"/>
          </p:cNvSpPr>
          <p:nvPr>
            <p:ph type="title"/>
          </p:nvPr>
        </p:nvSpPr>
        <p:spPr>
          <a:xfrm>
            <a:off x="928799" y="503444"/>
            <a:ext cx="10515600" cy="882011"/>
          </a:xfrm>
        </p:spPr>
        <p:txBody>
          <a:bodyPr/>
          <a:lstStyle/>
          <a:p>
            <a:pPr algn="ctr"/>
            <a:r>
              <a:rPr lang="en-US" dirty="0"/>
              <a:t>TRANSITION</a:t>
            </a:r>
            <a:endParaRPr lang="x-none" dirty="0"/>
          </a:p>
        </p:txBody>
      </p:sp>
      <p:sp>
        <p:nvSpPr>
          <p:cNvPr id="4" name="Content Placeholder 3">
            <a:extLst>
              <a:ext uri="{FF2B5EF4-FFF2-40B4-BE49-F238E27FC236}">
                <a16:creationId xmlns:a16="http://schemas.microsoft.com/office/drawing/2014/main" xmlns="" id="{3EF1E2F3-B396-4306-932E-99D13006EF74}"/>
              </a:ext>
            </a:extLst>
          </p:cNvPr>
          <p:cNvSpPr>
            <a:spLocks noGrp="1"/>
          </p:cNvSpPr>
          <p:nvPr>
            <p:ph sz="half" idx="2"/>
          </p:nvPr>
        </p:nvSpPr>
        <p:spPr>
          <a:xfrm>
            <a:off x="928799" y="1385455"/>
            <a:ext cx="10515599" cy="4773945"/>
          </a:xfrm>
        </p:spPr>
        <p:txBody>
          <a:bodyPr>
            <a:normAutofit/>
          </a:bodyPr>
          <a:lstStyle/>
          <a:p>
            <a:pPr>
              <a:lnSpc>
                <a:spcPct val="200000"/>
              </a:lnSpc>
            </a:pPr>
            <a:r>
              <a:rPr lang="en-US" sz="1800" dirty="0">
                <a:solidFill>
                  <a:schemeClr val="tx1"/>
                </a:solidFill>
                <a:latin typeface="Times New Roman" panose="02020603050405020304" pitchFamily="18" charset="0"/>
                <a:cs typeface="Times New Roman" panose="02020603050405020304" pitchFamily="18" charset="0"/>
              </a:rPr>
              <a:t>V</a:t>
            </a:r>
            <a:r>
              <a:rPr lang="en-US" sz="1800" dirty="0" smtClean="0">
                <a:solidFill>
                  <a:schemeClr val="tx1"/>
                </a:solidFill>
                <a:latin typeface="Times New Roman" panose="02020603050405020304" pitchFamily="18" charset="0"/>
                <a:cs typeface="Times New Roman" panose="02020603050405020304" pitchFamily="18" charset="0"/>
              </a:rPr>
              <a:t>alue </a:t>
            </a:r>
            <a:r>
              <a:rPr lang="en-US" sz="1800" dirty="0">
                <a:solidFill>
                  <a:schemeClr val="tx1"/>
                </a:solidFill>
                <a:latin typeface="Times New Roman" panose="02020603050405020304" pitchFamily="18" charset="0"/>
                <a:cs typeface="Times New Roman" panose="02020603050405020304" pitchFamily="18" charset="0"/>
              </a:rPr>
              <a:t>based </a:t>
            </a:r>
            <a:r>
              <a:rPr lang="en-US" sz="1800" dirty="0" smtClean="0">
                <a:solidFill>
                  <a:schemeClr val="tx1"/>
                </a:solidFill>
                <a:latin typeface="Times New Roman" panose="02020603050405020304" pitchFamily="18" charset="0"/>
                <a:cs typeface="Times New Roman" panose="02020603050405020304" pitchFamily="18" charset="0"/>
              </a:rPr>
              <a:t>reimbursement model is the new model that is embraced from the value based care. </a:t>
            </a:r>
            <a:r>
              <a:rPr lang="en-US" sz="1800" dirty="0">
                <a:solidFill>
                  <a:schemeClr val="tx1"/>
                </a:solidFill>
                <a:latin typeface="Times New Roman" panose="02020603050405020304" pitchFamily="18" charset="0"/>
                <a:cs typeface="Times New Roman" panose="02020603050405020304" pitchFamily="18" charset="0"/>
              </a:rPr>
              <a:t>V</a:t>
            </a:r>
            <a:r>
              <a:rPr lang="en-US" sz="1800" dirty="0" smtClean="0">
                <a:solidFill>
                  <a:schemeClr val="tx1"/>
                </a:solidFill>
                <a:latin typeface="Times New Roman" panose="02020603050405020304" pitchFamily="18" charset="0"/>
                <a:cs typeface="Times New Roman" panose="02020603050405020304" pitchFamily="18" charset="0"/>
              </a:rPr>
              <a:t>alue </a:t>
            </a:r>
            <a:r>
              <a:rPr lang="en-US" sz="1800" dirty="0">
                <a:solidFill>
                  <a:schemeClr val="tx1"/>
                </a:solidFill>
                <a:latin typeface="Times New Roman" panose="02020603050405020304" pitchFamily="18" charset="0"/>
                <a:cs typeface="Times New Roman" panose="02020603050405020304" pitchFamily="18" charset="0"/>
              </a:rPr>
              <a:t>-based care reimbursement </a:t>
            </a:r>
            <a:r>
              <a:rPr lang="en-US" sz="1800" dirty="0" smtClean="0">
                <a:solidFill>
                  <a:schemeClr val="tx1"/>
                </a:solidFill>
                <a:latin typeface="Times New Roman" panose="02020603050405020304" pitchFamily="18" charset="0"/>
                <a:cs typeface="Times New Roman" panose="02020603050405020304" pitchFamily="18" charset="0"/>
              </a:rPr>
              <a:t>model provides </a:t>
            </a:r>
            <a:r>
              <a:rPr lang="en-US" sz="1800" dirty="0">
                <a:solidFill>
                  <a:schemeClr val="tx1"/>
                </a:solidFill>
                <a:latin typeface="Times New Roman" panose="02020603050405020304" pitchFamily="18" charset="0"/>
                <a:cs typeface="Times New Roman" panose="02020603050405020304" pitchFamily="18" charset="0"/>
              </a:rPr>
              <a:t>incentives </a:t>
            </a:r>
            <a:r>
              <a:rPr lang="en-US" sz="1800" dirty="0" smtClean="0">
                <a:solidFill>
                  <a:schemeClr val="tx1"/>
                </a:solidFill>
                <a:latin typeface="Times New Roman" panose="02020603050405020304" pitchFamily="18" charset="0"/>
                <a:cs typeface="Times New Roman" panose="02020603050405020304" pitchFamily="18" charset="0"/>
              </a:rPr>
              <a:t>to lower </a:t>
            </a:r>
            <a:r>
              <a:rPr lang="en-US" sz="1800" dirty="0">
                <a:solidFill>
                  <a:schemeClr val="tx1"/>
                </a:solidFill>
                <a:latin typeface="Times New Roman" panose="02020603050405020304" pitchFamily="18" charset="0"/>
                <a:cs typeface="Times New Roman" panose="02020603050405020304" pitchFamily="18" charset="0"/>
              </a:rPr>
              <a:t>the cost of </a:t>
            </a:r>
            <a:r>
              <a:rPr lang="en-US" sz="1800" dirty="0" smtClean="0">
                <a:solidFill>
                  <a:schemeClr val="tx1"/>
                </a:solidFill>
                <a:latin typeface="Times New Roman" panose="02020603050405020304" pitchFamily="18" charset="0"/>
                <a:cs typeface="Times New Roman" panose="02020603050405020304" pitchFamily="18" charset="0"/>
              </a:rPr>
              <a:t>healthcare and upholds the quality of health care. </a:t>
            </a:r>
            <a:r>
              <a:rPr lang="en-US" sz="1800" dirty="0">
                <a:solidFill>
                  <a:schemeClr val="tx1"/>
                </a:solidFill>
                <a:latin typeface="Times New Roman" panose="02020603050405020304" pitchFamily="18" charset="0"/>
                <a:cs typeface="Times New Roman" panose="02020603050405020304" pitchFamily="18" charset="0"/>
              </a:rPr>
              <a:t>V</a:t>
            </a:r>
            <a:r>
              <a:rPr lang="en-US" sz="1800" dirty="0" smtClean="0">
                <a:solidFill>
                  <a:schemeClr val="tx1"/>
                </a:solidFill>
                <a:latin typeface="Times New Roman" panose="02020603050405020304" pitchFamily="18" charset="0"/>
                <a:cs typeface="Times New Roman" panose="02020603050405020304" pitchFamily="18" charset="0"/>
              </a:rPr>
              <a:t>alue </a:t>
            </a:r>
            <a:r>
              <a:rPr lang="en-US" sz="1800" dirty="0">
                <a:solidFill>
                  <a:schemeClr val="tx1"/>
                </a:solidFill>
                <a:latin typeface="Times New Roman" panose="02020603050405020304" pitchFamily="18" charset="0"/>
                <a:cs typeface="Times New Roman" panose="02020603050405020304" pitchFamily="18" charset="0"/>
              </a:rPr>
              <a:t>for their </a:t>
            </a:r>
            <a:r>
              <a:rPr lang="en-US" sz="1800" dirty="0" smtClean="0">
                <a:solidFill>
                  <a:schemeClr val="tx1"/>
                </a:solidFill>
                <a:latin typeface="Times New Roman" panose="02020603050405020304" pitchFamily="18" charset="0"/>
                <a:cs typeface="Times New Roman" panose="02020603050405020304" pitchFamily="18" charset="0"/>
              </a:rPr>
              <a:t>money is enhanced to patients in values based care.  </a:t>
            </a:r>
            <a:r>
              <a:rPr lang="en-US" sz="1800" dirty="0">
                <a:solidFill>
                  <a:schemeClr val="tx1"/>
                </a:solidFill>
                <a:latin typeface="Times New Roman" panose="02020603050405020304" pitchFamily="18" charset="0"/>
                <a:cs typeface="Times New Roman" panose="02020603050405020304" pitchFamily="18" charset="0"/>
              </a:rPr>
              <a:t>While the capitation approach focused on </a:t>
            </a:r>
            <a:r>
              <a:rPr lang="en-US" sz="1800" dirty="0" smtClean="0">
                <a:solidFill>
                  <a:schemeClr val="tx1"/>
                </a:solidFill>
                <a:latin typeface="Times New Roman" panose="02020603050405020304" pitchFamily="18" charset="0"/>
                <a:cs typeface="Times New Roman" panose="02020603050405020304" pitchFamily="18" charset="0"/>
              </a:rPr>
              <a:t>the services’ quantity </a:t>
            </a:r>
            <a:r>
              <a:rPr lang="en-US" sz="1800" dirty="0">
                <a:solidFill>
                  <a:schemeClr val="tx1"/>
                </a:solidFill>
                <a:latin typeface="Times New Roman" panose="02020603050405020304" pitchFamily="18" charset="0"/>
                <a:cs typeface="Times New Roman" panose="02020603050405020304" pitchFamily="18" charset="0"/>
              </a:rPr>
              <a:t>provided by healthcare providers, value-based care determines the </a:t>
            </a:r>
            <a:r>
              <a:rPr lang="en-US" sz="1800" dirty="0" smtClean="0">
                <a:solidFill>
                  <a:schemeClr val="tx1"/>
                </a:solidFill>
                <a:latin typeface="Times New Roman" panose="02020603050405020304" pitchFamily="18" charset="0"/>
                <a:cs typeface="Times New Roman" panose="02020603050405020304" pitchFamily="18" charset="0"/>
              </a:rPr>
              <a:t>eminence  </a:t>
            </a:r>
            <a:r>
              <a:rPr lang="en-US" sz="1800" dirty="0">
                <a:solidFill>
                  <a:schemeClr val="tx1"/>
                </a:solidFill>
                <a:latin typeface="Times New Roman" panose="02020603050405020304" pitchFamily="18" charset="0"/>
                <a:cs typeface="Times New Roman" panose="02020603050405020304" pitchFamily="18" charset="0"/>
              </a:rPr>
              <a:t>while taking patient health </a:t>
            </a:r>
            <a:r>
              <a:rPr lang="en-US" sz="1800" dirty="0" smtClean="0">
                <a:solidFill>
                  <a:schemeClr val="tx1"/>
                </a:solidFill>
                <a:latin typeface="Times New Roman" panose="02020603050405020304" pitchFamily="18" charset="0"/>
                <a:cs typeface="Times New Roman" panose="02020603050405020304" pitchFamily="18" charset="0"/>
              </a:rPr>
              <a:t>aftermaths </a:t>
            </a:r>
            <a:r>
              <a:rPr lang="en-US" sz="1800" dirty="0">
                <a:solidFill>
                  <a:schemeClr val="tx1"/>
                </a:solidFill>
                <a:latin typeface="Times New Roman" panose="02020603050405020304" pitchFamily="18" charset="0"/>
                <a:cs typeface="Times New Roman" panose="02020603050405020304" pitchFamily="18" charset="0"/>
              </a:rPr>
              <a:t>into consideration (Porter &amp; Kaplan, 2016). Shifting from  fee for service to a value-based pricing can be a challenge especially for healthcare providers whose technology and personnel support the traditional free-for-services reimbursement model. </a:t>
            </a:r>
            <a:endParaRPr lang="x-none" sz="1800" dirty="0">
              <a:solidFill>
                <a:schemeClr val="tx1"/>
              </a:solidFill>
              <a:latin typeface="Times New Roman" panose="02020603050405020304" pitchFamily="18" charset="0"/>
              <a:cs typeface="Times New Roman" panose="02020603050405020304" pitchFamily="18" charset="0"/>
            </a:endParaRPr>
          </a:p>
        </p:txBody>
      </p:sp>
      <p:sp>
        <p:nvSpPr>
          <p:cNvPr id="6" name="Footer Placeholder 5">
            <a:extLst>
              <a:ext uri="{FF2B5EF4-FFF2-40B4-BE49-F238E27FC236}">
                <a16:creationId xmlns:a16="http://schemas.microsoft.com/office/drawing/2014/main" xmlns="" id="{2753E94C-0B15-4E28-8A27-F7F88ADA8B90}"/>
              </a:ext>
            </a:extLst>
          </p:cNvPr>
          <p:cNvSpPr>
            <a:spLocks noGrp="1"/>
          </p:cNvSpPr>
          <p:nvPr>
            <p:ph type="ftr" sz="quarter" idx="11"/>
          </p:nvPr>
        </p:nvSpPr>
        <p:spPr/>
        <p:txBody>
          <a:bodyPr/>
          <a:lstStyle/>
          <a:p>
            <a:r>
              <a:rPr lang="en-US" dirty="0"/>
              <a:t>Value-Based Care</a:t>
            </a:r>
          </a:p>
        </p:txBody>
      </p:sp>
      <p:sp>
        <p:nvSpPr>
          <p:cNvPr id="7" name="Slide Number Placeholder 6">
            <a:extLst>
              <a:ext uri="{FF2B5EF4-FFF2-40B4-BE49-F238E27FC236}">
                <a16:creationId xmlns:a16="http://schemas.microsoft.com/office/drawing/2014/main" xmlns="" id="{B6D11B31-22FC-4FB8-BF46-C438E76DD322}"/>
              </a:ext>
            </a:extLst>
          </p:cNvPr>
          <p:cNvSpPr>
            <a:spLocks noGrp="1"/>
          </p:cNvSpPr>
          <p:nvPr>
            <p:ph type="sldNum" sz="quarter" idx="12"/>
          </p:nvPr>
        </p:nvSpPr>
        <p:spPr/>
        <p:txBody>
          <a:bodyPr/>
          <a:lstStyle/>
          <a:p>
            <a:fld id="{95CBEC59-7FF9-4688-98DF-89832A0C9025}" type="slidenum">
              <a:rPr lang="en-US" smtClean="0"/>
              <a:pPr/>
              <a:t>4</a:t>
            </a:fld>
            <a:endParaRPr lang="en-US" dirty="0"/>
          </a:p>
        </p:txBody>
      </p:sp>
    </p:spTree>
    <p:extLst>
      <p:ext uri="{BB962C8B-B14F-4D97-AF65-F5344CB8AC3E}">
        <p14:creationId xmlns:p14="http://schemas.microsoft.com/office/powerpoint/2010/main" xmlns="" val="4102518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8C53C9-9084-4970-AB48-885D421AA9FE}"/>
              </a:ext>
            </a:extLst>
          </p:cNvPr>
          <p:cNvSpPr>
            <a:spLocks noGrp="1"/>
          </p:cNvSpPr>
          <p:nvPr>
            <p:ph type="title"/>
          </p:nvPr>
        </p:nvSpPr>
        <p:spPr>
          <a:xfrm>
            <a:off x="928800" y="305337"/>
            <a:ext cx="10515600" cy="1026176"/>
          </a:xfrm>
        </p:spPr>
        <p:txBody>
          <a:bodyPr/>
          <a:lstStyle/>
          <a:p>
            <a:r>
              <a:rPr lang="en-US" dirty="0"/>
              <a:t>KEY CONCEPTS OF VALUE BASED CARE</a:t>
            </a:r>
            <a:endParaRPr lang="x-none"/>
          </a:p>
        </p:txBody>
      </p:sp>
      <p:sp>
        <p:nvSpPr>
          <p:cNvPr id="4" name="Content Placeholder 3">
            <a:extLst>
              <a:ext uri="{FF2B5EF4-FFF2-40B4-BE49-F238E27FC236}">
                <a16:creationId xmlns:a16="http://schemas.microsoft.com/office/drawing/2014/main" xmlns="" id="{558CFB94-287C-4EEA-989B-95446486EC22}"/>
              </a:ext>
            </a:extLst>
          </p:cNvPr>
          <p:cNvSpPr>
            <a:spLocks noGrp="1"/>
          </p:cNvSpPr>
          <p:nvPr>
            <p:ph sz="half" idx="2"/>
          </p:nvPr>
        </p:nvSpPr>
        <p:spPr>
          <a:xfrm>
            <a:off x="928800" y="1331513"/>
            <a:ext cx="10664151" cy="4827887"/>
          </a:xfrm>
        </p:spPr>
        <p:txBody>
          <a:bodyPr/>
          <a:lstStyle/>
          <a:p>
            <a:pPr>
              <a:lnSpc>
                <a:spcPct val="200000"/>
              </a:lnSpc>
              <a:buFont typeface="Wingdings" panose="05000000000000000000" pitchFamily="2" charset="2"/>
              <a:buChar char="ü"/>
            </a:pPr>
            <a:r>
              <a:rPr lang="en-US" sz="2000" dirty="0" smtClean="0">
                <a:solidFill>
                  <a:schemeClr val="tx1"/>
                </a:solidFill>
                <a:latin typeface="Times New Roman" panose="02020603050405020304" pitchFamily="18" charset="0"/>
                <a:cs typeface="Times New Roman" panose="02020603050405020304" pitchFamily="18" charset="0"/>
              </a:rPr>
              <a:t> </a:t>
            </a:r>
            <a:r>
              <a:rPr lang="en-US" sz="2000" dirty="0">
                <a:solidFill>
                  <a:schemeClr val="tx1"/>
                </a:solidFill>
                <a:latin typeface="Times New Roman" panose="02020603050405020304" pitchFamily="18" charset="0"/>
                <a:cs typeface="Times New Roman" panose="02020603050405020304" pitchFamily="18" charset="0"/>
              </a:rPr>
              <a:t>R</a:t>
            </a:r>
            <a:r>
              <a:rPr lang="en-US" sz="2000" dirty="0" smtClean="0">
                <a:solidFill>
                  <a:schemeClr val="tx1"/>
                </a:solidFill>
                <a:latin typeface="Times New Roman" panose="02020603050405020304" pitchFamily="18" charset="0"/>
                <a:cs typeface="Times New Roman" panose="02020603050405020304" pitchFamily="18" charset="0"/>
              </a:rPr>
              <a:t>eimbursement </a:t>
            </a:r>
            <a:r>
              <a:rPr lang="en-US" sz="2000" dirty="0">
                <a:solidFill>
                  <a:schemeClr val="tx1"/>
                </a:solidFill>
                <a:latin typeface="Times New Roman" panose="02020603050405020304" pitchFamily="18" charset="0"/>
                <a:cs typeface="Times New Roman" panose="02020603050405020304" pitchFamily="18" charset="0"/>
              </a:rPr>
              <a:t>model is a framework that </a:t>
            </a:r>
            <a:r>
              <a:rPr lang="en-US" sz="2000" dirty="0" smtClean="0">
                <a:solidFill>
                  <a:schemeClr val="tx1"/>
                </a:solidFill>
                <a:latin typeface="Times New Roman" panose="02020603050405020304" pitchFamily="18" charset="0"/>
                <a:cs typeface="Times New Roman" panose="02020603050405020304" pitchFamily="18" charset="0"/>
              </a:rPr>
              <a:t>helps </a:t>
            </a:r>
            <a:r>
              <a:rPr lang="en-US" sz="2000" dirty="0">
                <a:solidFill>
                  <a:schemeClr val="tx1"/>
                </a:solidFill>
                <a:latin typeface="Times New Roman" panose="02020603050405020304" pitchFamily="18" charset="0"/>
                <a:cs typeface="Times New Roman" panose="02020603050405020304" pitchFamily="18" charset="0"/>
              </a:rPr>
              <a:t>providers and payers to collaborate to provide quality and valuable care for patients. </a:t>
            </a:r>
          </a:p>
          <a:p>
            <a:pPr>
              <a:lnSpc>
                <a:spcPct val="200000"/>
              </a:lnSpc>
              <a:buFont typeface="Wingdings" panose="05000000000000000000" pitchFamily="2" charset="2"/>
              <a:buChar char="ü"/>
            </a:pPr>
            <a:r>
              <a:rPr lang="en-US" sz="2000" dirty="0">
                <a:solidFill>
                  <a:schemeClr val="tx1"/>
                </a:solidFill>
                <a:latin typeface="Times New Roman" panose="02020603050405020304" pitchFamily="18" charset="0"/>
                <a:cs typeface="Times New Roman" panose="02020603050405020304" pitchFamily="18" charset="0"/>
              </a:rPr>
              <a:t>In value base care reimbursement model, patient health outcomes matters the most. In this payment model, patient value is central. It is important to consider patient value when making clinical or healthcare decisions. Patient value is achieved when patient outcome is divided by cost. </a:t>
            </a:r>
          </a:p>
          <a:p>
            <a:pPr>
              <a:lnSpc>
                <a:spcPct val="200000"/>
              </a:lnSpc>
              <a:buFont typeface="Wingdings" panose="05000000000000000000" pitchFamily="2" charset="2"/>
              <a:buChar char="ü"/>
            </a:pPr>
            <a:r>
              <a:rPr lang="en-US" sz="2000" dirty="0">
                <a:solidFill>
                  <a:schemeClr val="tx1"/>
                </a:solidFill>
                <a:latin typeface="Times New Roman" panose="02020603050405020304" pitchFamily="18" charset="0"/>
                <a:cs typeface="Times New Roman" panose="02020603050405020304" pitchFamily="18" charset="0"/>
              </a:rPr>
              <a:t>Patients outcomes are measurable from an operational and clinical standpoint. </a:t>
            </a:r>
          </a:p>
          <a:p>
            <a:pPr>
              <a:lnSpc>
                <a:spcPct val="200000"/>
              </a:lnSpc>
            </a:pPr>
            <a:endParaRPr lang="x-none" dirty="0">
              <a:latin typeface="Times New Roman" panose="02020603050405020304" pitchFamily="18" charset="0"/>
              <a:cs typeface="Times New Roman" panose="02020603050405020304" pitchFamily="18" charset="0"/>
            </a:endParaRPr>
          </a:p>
        </p:txBody>
      </p:sp>
      <p:sp>
        <p:nvSpPr>
          <p:cNvPr id="6" name="Footer Placeholder 5">
            <a:extLst>
              <a:ext uri="{FF2B5EF4-FFF2-40B4-BE49-F238E27FC236}">
                <a16:creationId xmlns:a16="http://schemas.microsoft.com/office/drawing/2014/main" xmlns="" id="{E2FDA0F0-1F38-45C6-9861-BAAD1ABEC191}"/>
              </a:ext>
            </a:extLst>
          </p:cNvPr>
          <p:cNvSpPr>
            <a:spLocks noGrp="1"/>
          </p:cNvSpPr>
          <p:nvPr>
            <p:ph type="ftr" sz="quarter" idx="11"/>
          </p:nvPr>
        </p:nvSpPr>
        <p:spPr/>
        <p:txBody>
          <a:bodyPr/>
          <a:lstStyle/>
          <a:p>
            <a:r>
              <a:rPr lang="en-US" dirty="0"/>
              <a:t>Value Based Care Concepts</a:t>
            </a:r>
          </a:p>
        </p:txBody>
      </p:sp>
      <p:sp>
        <p:nvSpPr>
          <p:cNvPr id="7" name="Slide Number Placeholder 6">
            <a:extLst>
              <a:ext uri="{FF2B5EF4-FFF2-40B4-BE49-F238E27FC236}">
                <a16:creationId xmlns:a16="http://schemas.microsoft.com/office/drawing/2014/main" xmlns="" id="{261135D3-1DF7-4BDD-AB00-6DA5A655D99A}"/>
              </a:ext>
            </a:extLst>
          </p:cNvPr>
          <p:cNvSpPr>
            <a:spLocks noGrp="1"/>
          </p:cNvSpPr>
          <p:nvPr>
            <p:ph type="sldNum" sz="quarter" idx="12"/>
          </p:nvPr>
        </p:nvSpPr>
        <p:spPr/>
        <p:txBody>
          <a:bodyPr/>
          <a:lstStyle/>
          <a:p>
            <a:fld id="{95CBEC59-7FF9-4688-98DF-89832A0C9025}" type="slidenum">
              <a:rPr lang="en-US" smtClean="0"/>
              <a:pPr/>
              <a:t>5</a:t>
            </a:fld>
            <a:endParaRPr lang="en-US" dirty="0"/>
          </a:p>
        </p:txBody>
      </p:sp>
    </p:spTree>
    <p:extLst>
      <p:ext uri="{BB962C8B-B14F-4D97-AF65-F5344CB8AC3E}">
        <p14:creationId xmlns:p14="http://schemas.microsoft.com/office/powerpoint/2010/main" xmlns="" val="10595140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A5950A-F236-4AE1-B402-E9CC3F82CCB7}"/>
              </a:ext>
            </a:extLst>
          </p:cNvPr>
          <p:cNvSpPr>
            <a:spLocks noGrp="1"/>
          </p:cNvSpPr>
          <p:nvPr>
            <p:ph type="title"/>
          </p:nvPr>
        </p:nvSpPr>
        <p:spPr>
          <a:xfrm>
            <a:off x="912475" y="305337"/>
            <a:ext cx="10515600" cy="1325563"/>
          </a:xfrm>
        </p:spPr>
        <p:txBody>
          <a:bodyPr/>
          <a:lstStyle/>
          <a:p>
            <a:pPr algn="ctr"/>
            <a:r>
              <a:rPr lang="en-US" dirty="0"/>
              <a:t>DIFFERENCE BETWEEN VALUE BASED CARE AND FEE-FOR-SERVICE  </a:t>
            </a:r>
          </a:p>
        </p:txBody>
      </p:sp>
      <p:sp>
        <p:nvSpPr>
          <p:cNvPr id="4" name="Slide Number Placeholder 3">
            <a:extLst>
              <a:ext uri="{FF2B5EF4-FFF2-40B4-BE49-F238E27FC236}">
                <a16:creationId xmlns:a16="http://schemas.microsoft.com/office/drawing/2014/main" xmlns="" id="{DAFF36DD-94F6-49D4-8CCC-8C8BD062C04E}"/>
              </a:ext>
            </a:extLst>
          </p:cNvPr>
          <p:cNvSpPr>
            <a:spLocks noGrp="1"/>
          </p:cNvSpPr>
          <p:nvPr>
            <p:ph type="sldNum" sz="quarter" idx="12"/>
          </p:nvPr>
        </p:nvSpPr>
        <p:spPr/>
        <p:txBody>
          <a:bodyPr/>
          <a:lstStyle/>
          <a:p>
            <a:fld id="{95CBEC59-7FF9-4688-98DF-89832A0C9025}" type="slidenum">
              <a:rPr lang="en-US" smtClean="0"/>
              <a:pPr/>
              <a:t>6</a:t>
            </a:fld>
            <a:endParaRPr lang="en-US" dirty="0"/>
          </a:p>
        </p:txBody>
      </p:sp>
      <p:sp>
        <p:nvSpPr>
          <p:cNvPr id="11" name="TextBox 10">
            <a:extLst>
              <a:ext uri="{FF2B5EF4-FFF2-40B4-BE49-F238E27FC236}">
                <a16:creationId xmlns:a16="http://schemas.microsoft.com/office/drawing/2014/main" xmlns="" id="{5DC4DD58-C714-499A-827C-D4E6E552C432}"/>
              </a:ext>
            </a:extLst>
          </p:cNvPr>
          <p:cNvSpPr txBox="1"/>
          <p:nvPr/>
        </p:nvSpPr>
        <p:spPr>
          <a:xfrm>
            <a:off x="614873" y="1524865"/>
            <a:ext cx="11130107" cy="5078313"/>
          </a:xfrm>
          <a:prstGeom prst="rect">
            <a:avLst/>
          </a:prstGeom>
          <a:noFill/>
        </p:spPr>
        <p:txBody>
          <a:bodyPr wrap="square" rtlCol="0">
            <a:spAutoFit/>
          </a:bodyPr>
          <a:lstStyle/>
          <a:p>
            <a:pPr>
              <a:lnSpc>
                <a:spcPct val="200000"/>
              </a:lnSpc>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a:t>
            </a:r>
            <a:r>
              <a:rPr lang="en-US" dirty="0" smtClean="0">
                <a:latin typeface="Times New Roman" panose="02020603050405020304" pitchFamily="18" charset="0"/>
                <a:cs typeface="Times New Roman" panose="02020603050405020304" pitchFamily="18" charset="0"/>
              </a:rPr>
              <a:t>he </a:t>
            </a:r>
            <a:r>
              <a:rPr lang="en-US" dirty="0">
                <a:latin typeface="Times New Roman" panose="02020603050405020304" pitchFamily="18" charset="0"/>
                <a:cs typeface="Times New Roman" panose="02020603050405020304" pitchFamily="18" charset="0"/>
              </a:rPr>
              <a:t>fee-for-service </a:t>
            </a:r>
            <a:r>
              <a:rPr lang="en-US" dirty="0" smtClean="0">
                <a:latin typeface="Times New Roman" panose="02020603050405020304" pitchFamily="18" charset="0"/>
                <a:cs typeface="Times New Roman" panose="02020603050405020304" pitchFamily="18" charset="0"/>
              </a:rPr>
              <a:t>model ensures that the </a:t>
            </a:r>
            <a:r>
              <a:rPr lang="en-US" dirty="0">
                <a:latin typeface="Times New Roman" panose="02020603050405020304" pitchFamily="18" charset="0"/>
                <a:cs typeface="Times New Roman" panose="02020603050405020304" pitchFamily="18" charset="0"/>
              </a:rPr>
              <a:t>providers are reimbursed </a:t>
            </a:r>
            <a:r>
              <a:rPr lang="en-US" dirty="0" smtClean="0">
                <a:latin typeface="Times New Roman" panose="02020603050405020304" pitchFamily="18" charset="0"/>
                <a:cs typeface="Times New Roman" panose="02020603050405020304" pitchFamily="18" charset="0"/>
              </a:rPr>
              <a:t>on the basis of </a:t>
            </a:r>
            <a:r>
              <a:rPr lang="en-US" dirty="0">
                <a:latin typeface="Times New Roman" panose="02020603050405020304" pitchFamily="18" charset="0"/>
                <a:cs typeface="Times New Roman" panose="02020603050405020304" pitchFamily="18" charset="0"/>
              </a:rPr>
              <a:t>the number of services provided to patients regardless of whether patients experience positive health outcomes. This model encouraged healthcare providers to increase the number of services and manage patients more to increase their pay. For instance, healthcare providers conducted more procedures and tests to be paid more. In fee for service reimbursement model, the cost of care is often determined by the amount of money that Medicaid and commercial payers would provide for these services. Payment rates for healthcare services were charged and paid for separately. In the fee-for-service reimbursement model, there was an increased difference in terms of cost for tests and procedures. The government was increasingly spending more on the health industry to improve patient outcomes while patient health outcomes were not improving. </a:t>
            </a:r>
            <a:endParaRPr lang="x-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324330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F9A437-8B14-44F3-9CD4-350A04C1CA8C}"/>
              </a:ext>
            </a:extLst>
          </p:cNvPr>
          <p:cNvSpPr>
            <a:spLocks noGrp="1"/>
          </p:cNvSpPr>
          <p:nvPr>
            <p:ph type="title"/>
          </p:nvPr>
        </p:nvSpPr>
        <p:spPr/>
        <p:txBody>
          <a:bodyPr/>
          <a:lstStyle/>
          <a:p>
            <a:pPr algn="ctr"/>
            <a:r>
              <a:rPr lang="en-US" dirty="0"/>
              <a:t>DIFFERENCES BETWEEN VALUE BASED CARE AND FEE-FOR-SERVICE</a:t>
            </a:r>
          </a:p>
        </p:txBody>
      </p:sp>
      <p:sp>
        <p:nvSpPr>
          <p:cNvPr id="4" name="Slide Number Placeholder 3">
            <a:extLst>
              <a:ext uri="{FF2B5EF4-FFF2-40B4-BE49-F238E27FC236}">
                <a16:creationId xmlns:a16="http://schemas.microsoft.com/office/drawing/2014/main" xmlns="" id="{73488701-5FB3-46AF-AA79-5DFBF04494AD}"/>
              </a:ext>
            </a:extLst>
          </p:cNvPr>
          <p:cNvSpPr>
            <a:spLocks noGrp="1"/>
          </p:cNvSpPr>
          <p:nvPr>
            <p:ph type="sldNum" sz="quarter" idx="12"/>
          </p:nvPr>
        </p:nvSpPr>
        <p:spPr/>
        <p:txBody>
          <a:bodyPr/>
          <a:lstStyle/>
          <a:p>
            <a:fld id="{95CBEC59-7FF9-4688-98DF-89832A0C9025}" type="slidenum">
              <a:rPr lang="en-US" smtClean="0"/>
              <a:pPr/>
              <a:t>7</a:t>
            </a:fld>
            <a:endParaRPr lang="en-US" dirty="0"/>
          </a:p>
        </p:txBody>
      </p:sp>
      <p:sp>
        <p:nvSpPr>
          <p:cNvPr id="6" name="Content Placeholder 5">
            <a:extLst>
              <a:ext uri="{FF2B5EF4-FFF2-40B4-BE49-F238E27FC236}">
                <a16:creationId xmlns:a16="http://schemas.microsoft.com/office/drawing/2014/main" xmlns="" id="{DC9CBA16-FC20-442F-ADE3-E8D745590243}"/>
              </a:ext>
            </a:extLst>
          </p:cNvPr>
          <p:cNvSpPr>
            <a:spLocks noGrp="1"/>
          </p:cNvSpPr>
          <p:nvPr>
            <p:ph sz="half" idx="2"/>
          </p:nvPr>
        </p:nvSpPr>
        <p:spPr>
          <a:xfrm>
            <a:off x="1272783" y="1693512"/>
            <a:ext cx="9646434" cy="4646503"/>
          </a:xfrm>
        </p:spPr>
        <p:txBody>
          <a:bodyPr>
            <a:normAutofit/>
          </a:bodyPr>
          <a:lstStyle/>
          <a:p>
            <a:pPr>
              <a:lnSpc>
                <a:spcPct val="200000"/>
              </a:lnSpc>
            </a:pPr>
            <a:r>
              <a:rPr lang="en-US" dirty="0">
                <a:solidFill>
                  <a:schemeClr val="tx1"/>
                </a:solidFill>
                <a:latin typeface="Times New Roman" panose="02020603050405020304" pitchFamily="18" charset="0"/>
                <a:cs typeface="Times New Roman" panose="02020603050405020304" pitchFamily="18" charset="0"/>
              </a:rPr>
              <a:t>Therefore to reduce the government's spending in the healthcare industry and enhance patient's health outcomes. A value-based care model was designed. </a:t>
            </a:r>
            <a:r>
              <a:rPr lang="en-US" dirty="0" smtClean="0">
                <a:solidFill>
                  <a:schemeClr val="tx1"/>
                </a:solidFill>
                <a:latin typeface="Times New Roman" panose="02020603050405020304" pitchFamily="18" charset="0"/>
                <a:cs typeface="Times New Roman" panose="02020603050405020304" pitchFamily="18" charset="0"/>
              </a:rPr>
              <a:t>The value based reimbursement </a:t>
            </a:r>
            <a:r>
              <a:rPr lang="en-US" dirty="0">
                <a:solidFill>
                  <a:schemeClr val="tx1"/>
                </a:solidFill>
                <a:latin typeface="Times New Roman" panose="02020603050405020304" pitchFamily="18" charset="0"/>
                <a:cs typeface="Times New Roman" panose="02020603050405020304" pitchFamily="18" charset="0"/>
              </a:rPr>
              <a:t>model </a:t>
            </a:r>
            <a:r>
              <a:rPr lang="en-US" dirty="0" smtClean="0">
                <a:solidFill>
                  <a:schemeClr val="tx1"/>
                </a:solidFill>
                <a:latin typeface="Times New Roman" panose="02020603050405020304" pitchFamily="18" charset="0"/>
                <a:cs typeface="Times New Roman" panose="02020603050405020304" pitchFamily="18" charset="0"/>
              </a:rPr>
              <a:t>aims at </a:t>
            </a:r>
            <a:r>
              <a:rPr lang="en-US" dirty="0">
                <a:solidFill>
                  <a:schemeClr val="tx1"/>
                </a:solidFill>
                <a:latin typeface="Times New Roman" panose="02020603050405020304" pitchFamily="18" charset="0"/>
                <a:cs typeface="Times New Roman" panose="02020603050405020304" pitchFamily="18" charset="0"/>
              </a:rPr>
              <a:t>enhancing the </a:t>
            </a:r>
            <a:r>
              <a:rPr lang="en-US" dirty="0" smtClean="0">
                <a:solidFill>
                  <a:schemeClr val="tx1"/>
                </a:solidFill>
                <a:latin typeface="Times New Roman" panose="02020603050405020304" pitchFamily="18" charset="0"/>
                <a:cs typeface="Times New Roman" panose="02020603050405020304" pitchFamily="18" charset="0"/>
              </a:rPr>
              <a:t>eminence </a:t>
            </a:r>
            <a:r>
              <a:rPr lang="en-US" dirty="0">
                <a:solidFill>
                  <a:schemeClr val="tx1"/>
                </a:solidFill>
                <a:latin typeface="Times New Roman" panose="02020603050405020304" pitchFamily="18" charset="0"/>
                <a:cs typeface="Times New Roman" panose="02020603050405020304" pitchFamily="18" charset="0"/>
              </a:rPr>
              <a:t>of </a:t>
            </a:r>
            <a:r>
              <a:rPr lang="en-US" dirty="0" smtClean="0">
                <a:solidFill>
                  <a:schemeClr val="tx1"/>
                </a:solidFill>
                <a:latin typeface="Times New Roman" panose="02020603050405020304" pitchFamily="18" charset="0"/>
                <a:cs typeface="Times New Roman" panose="02020603050405020304" pitchFamily="18" charset="0"/>
              </a:rPr>
              <a:t>care and also regulating the </a:t>
            </a:r>
            <a:r>
              <a:rPr lang="en-US" dirty="0">
                <a:solidFill>
                  <a:schemeClr val="tx1"/>
                </a:solidFill>
                <a:latin typeface="Times New Roman" panose="02020603050405020304" pitchFamily="18" charset="0"/>
                <a:cs typeface="Times New Roman" panose="02020603050405020304" pitchFamily="18" charset="0"/>
              </a:rPr>
              <a:t>cost of care provided. </a:t>
            </a:r>
            <a:r>
              <a:rPr lang="en-US" dirty="0" smtClean="0">
                <a:solidFill>
                  <a:schemeClr val="tx1"/>
                </a:solidFill>
                <a:latin typeface="Times New Roman" panose="02020603050405020304" pitchFamily="18" charset="0"/>
                <a:cs typeface="Times New Roman" panose="02020603050405020304" pitchFamily="18" charset="0"/>
              </a:rPr>
              <a:t>In value based </a:t>
            </a:r>
            <a:r>
              <a:rPr lang="en-US" dirty="0">
                <a:solidFill>
                  <a:schemeClr val="tx1"/>
                </a:solidFill>
                <a:latin typeface="Times New Roman" panose="02020603050405020304" pitchFamily="18" charset="0"/>
                <a:cs typeface="Times New Roman" panose="02020603050405020304" pitchFamily="18" charset="0"/>
              </a:rPr>
              <a:t>reimbursement model, various quality measures are used to determine people's health. Unlike in fee for service reimbursement </a:t>
            </a:r>
            <a:r>
              <a:rPr lang="en-US" dirty="0" smtClean="0">
                <a:solidFill>
                  <a:schemeClr val="tx1"/>
                </a:solidFill>
                <a:latin typeface="Times New Roman" panose="02020603050405020304" pitchFamily="18" charset="0"/>
                <a:cs typeface="Times New Roman" panose="02020603050405020304" pitchFamily="18" charset="0"/>
              </a:rPr>
              <a:t>design, </a:t>
            </a:r>
            <a:r>
              <a:rPr lang="en-US" dirty="0">
                <a:solidFill>
                  <a:schemeClr val="tx1"/>
                </a:solidFill>
                <a:latin typeface="Times New Roman" panose="02020603050405020304" pitchFamily="18" charset="0"/>
                <a:cs typeface="Times New Roman" panose="02020603050405020304" pitchFamily="18" charset="0"/>
              </a:rPr>
              <a:t>value-based care is guided by data. Healthcare providers are required to inform payers of specific metrics and show patient health </a:t>
            </a:r>
            <a:r>
              <a:rPr lang="en-US" dirty="0" smtClean="0">
                <a:solidFill>
                  <a:schemeClr val="tx1"/>
                </a:solidFill>
                <a:latin typeface="Times New Roman" panose="02020603050405020304" pitchFamily="18" charset="0"/>
                <a:cs typeface="Times New Roman" panose="02020603050405020304" pitchFamily="18" charset="0"/>
              </a:rPr>
              <a:t>development. </a:t>
            </a:r>
            <a:r>
              <a:rPr lang="en-US" dirty="0">
                <a:solidFill>
                  <a:schemeClr val="tx1"/>
                </a:solidFill>
                <a:latin typeface="Times New Roman" panose="02020603050405020304" pitchFamily="18" charset="0"/>
                <a:cs typeface="Times New Roman" panose="02020603050405020304" pitchFamily="18" charset="0"/>
              </a:rPr>
              <a:t>In this model, healthcare providers have to provide detailed reports on population health, readmissions made to hospitals, patient engagement, and adverse events. Value-based care models encourage healthcare provides such as physicians and hospitals to engage patients, use data analytics, and rely on evidence-based medicine. When patients are given appropriate, coordinated, and effective care, healthcare providers are rewarded. </a:t>
            </a:r>
          </a:p>
        </p:txBody>
      </p:sp>
    </p:spTree>
    <p:extLst>
      <p:ext uri="{BB962C8B-B14F-4D97-AF65-F5344CB8AC3E}">
        <p14:creationId xmlns:p14="http://schemas.microsoft.com/office/powerpoint/2010/main" xmlns="" val="3440486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22E0CFD-6226-4A83-ADD7-465146EC995A}"/>
              </a:ext>
            </a:extLst>
          </p:cNvPr>
          <p:cNvSpPr>
            <a:spLocks noGrp="1"/>
          </p:cNvSpPr>
          <p:nvPr>
            <p:ph type="title"/>
          </p:nvPr>
        </p:nvSpPr>
        <p:spPr/>
        <p:txBody>
          <a:bodyPr/>
          <a:lstStyle/>
          <a:p>
            <a:r>
              <a:rPr lang="en-US" dirty="0"/>
              <a:t>FEE FOR SERVICE VS VALUE-BASED CARE</a:t>
            </a:r>
            <a:endParaRPr lang="x-none"/>
          </a:p>
        </p:txBody>
      </p:sp>
      <p:sp>
        <p:nvSpPr>
          <p:cNvPr id="3" name="Footer Placeholder 2">
            <a:extLst>
              <a:ext uri="{FF2B5EF4-FFF2-40B4-BE49-F238E27FC236}">
                <a16:creationId xmlns:a16="http://schemas.microsoft.com/office/drawing/2014/main" xmlns="" id="{E6473D72-5C50-4696-B1B8-8DA8FAAAF62D}"/>
              </a:ext>
            </a:extLst>
          </p:cNvPr>
          <p:cNvSpPr>
            <a:spLocks noGrp="1"/>
          </p:cNvSpPr>
          <p:nvPr>
            <p:ph type="ftr" sz="quarter" idx="11"/>
          </p:nvPr>
        </p:nvSpPr>
        <p:spPr/>
        <p:txBody>
          <a:bodyPr/>
          <a:lstStyle/>
          <a:p>
            <a:r>
              <a:rPr lang="en-US" dirty="0"/>
              <a:t>Value-Base Care</a:t>
            </a:r>
          </a:p>
        </p:txBody>
      </p:sp>
      <p:sp>
        <p:nvSpPr>
          <p:cNvPr id="4" name="Slide Number Placeholder 3">
            <a:extLst>
              <a:ext uri="{FF2B5EF4-FFF2-40B4-BE49-F238E27FC236}">
                <a16:creationId xmlns:a16="http://schemas.microsoft.com/office/drawing/2014/main" xmlns="" id="{8DAB54CB-CB61-434D-B212-45FFAE852BC6}"/>
              </a:ext>
            </a:extLst>
          </p:cNvPr>
          <p:cNvSpPr>
            <a:spLocks noGrp="1"/>
          </p:cNvSpPr>
          <p:nvPr>
            <p:ph type="sldNum" sz="quarter" idx="12"/>
          </p:nvPr>
        </p:nvSpPr>
        <p:spPr/>
        <p:txBody>
          <a:bodyPr/>
          <a:lstStyle/>
          <a:p>
            <a:fld id="{95CBEC59-7FF9-4688-98DF-89832A0C9025}" type="slidenum">
              <a:rPr lang="en-US" smtClean="0"/>
              <a:pPr/>
              <a:t>8</a:t>
            </a:fld>
            <a:endParaRPr lang="en-US" dirty="0"/>
          </a:p>
        </p:txBody>
      </p:sp>
      <p:sp>
        <p:nvSpPr>
          <p:cNvPr id="6" name="Content Placeholder 5">
            <a:extLst>
              <a:ext uri="{FF2B5EF4-FFF2-40B4-BE49-F238E27FC236}">
                <a16:creationId xmlns:a16="http://schemas.microsoft.com/office/drawing/2014/main" xmlns="" id="{FA35AAF2-A34F-4247-B614-4DED67263135}"/>
              </a:ext>
            </a:extLst>
          </p:cNvPr>
          <p:cNvSpPr>
            <a:spLocks noGrp="1"/>
          </p:cNvSpPr>
          <p:nvPr>
            <p:ph sz="half" idx="2"/>
          </p:nvPr>
        </p:nvSpPr>
        <p:spPr>
          <a:xfrm>
            <a:off x="928800" y="1795618"/>
            <a:ext cx="5157787" cy="4408752"/>
          </a:xfrm>
        </p:spPr>
        <p:txBody>
          <a:bodyPr/>
          <a:lstStyle/>
          <a:p>
            <a:pPr algn="ctr">
              <a:lnSpc>
                <a:spcPct val="200000"/>
              </a:lnSpc>
            </a:pPr>
            <a:r>
              <a:rPr lang="en-US" b="1" dirty="0">
                <a:solidFill>
                  <a:schemeClr val="tx1"/>
                </a:solidFill>
                <a:latin typeface="Times New Roman" panose="02020603050405020304" pitchFamily="18" charset="0"/>
                <a:cs typeface="Times New Roman" panose="02020603050405020304" pitchFamily="18" charset="0"/>
              </a:rPr>
              <a:t>Free-for-service Reimbursement Model</a:t>
            </a:r>
          </a:p>
          <a:p>
            <a:pPr marL="285750" indent="-285750">
              <a:lnSpc>
                <a:spcPct val="200000"/>
              </a:lnSpc>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In this model compensation is done for the volume of services provided rather than quality. </a:t>
            </a:r>
          </a:p>
          <a:p>
            <a:pPr marL="285750" indent="-285750">
              <a:lnSpc>
                <a:spcPct val="200000"/>
              </a:lnSpc>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Patient outcomes are not taken into account when reimbursement amounts are calculated.</a:t>
            </a:r>
          </a:p>
          <a:p>
            <a:pPr marL="285750" indent="-285750">
              <a:lnSpc>
                <a:spcPct val="200000"/>
              </a:lnSpc>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This model could lead to unnecessary procedures, tests and treatment while less expensive and invasive option could be available</a:t>
            </a:r>
            <a:endParaRPr lang="x-none">
              <a:solidFill>
                <a:schemeClr val="tx1"/>
              </a:solidFill>
              <a:latin typeface="Times New Roman" panose="02020603050405020304" pitchFamily="18" charset="0"/>
              <a:cs typeface="Times New Roman" panose="02020603050405020304" pitchFamily="18" charset="0"/>
            </a:endParaRPr>
          </a:p>
        </p:txBody>
      </p:sp>
      <p:sp>
        <p:nvSpPr>
          <p:cNvPr id="8" name="Content Placeholder 7">
            <a:extLst>
              <a:ext uri="{FF2B5EF4-FFF2-40B4-BE49-F238E27FC236}">
                <a16:creationId xmlns:a16="http://schemas.microsoft.com/office/drawing/2014/main" xmlns="" id="{4CC9B261-CFF0-4F7C-965E-815230402BBB}"/>
              </a:ext>
            </a:extLst>
          </p:cNvPr>
          <p:cNvSpPr>
            <a:spLocks noGrp="1"/>
          </p:cNvSpPr>
          <p:nvPr>
            <p:ph sz="quarter" idx="4"/>
          </p:nvPr>
        </p:nvSpPr>
        <p:spPr>
          <a:xfrm>
            <a:off x="6224784" y="1901952"/>
            <a:ext cx="5183188" cy="4302417"/>
          </a:xfrm>
        </p:spPr>
        <p:txBody>
          <a:bodyPr/>
          <a:lstStyle/>
          <a:p>
            <a:pPr marL="0" indent="0" algn="ctr">
              <a:lnSpc>
                <a:spcPct val="200000"/>
              </a:lnSpc>
              <a:buNone/>
            </a:pPr>
            <a:r>
              <a:rPr lang="en-US" b="1" dirty="0">
                <a:solidFill>
                  <a:schemeClr val="tx1"/>
                </a:solidFill>
                <a:latin typeface="Times New Roman" panose="02020603050405020304" pitchFamily="18" charset="0"/>
                <a:cs typeface="Times New Roman" panose="02020603050405020304" pitchFamily="18" charset="0"/>
              </a:rPr>
              <a:t>Value-Base Care Reimbursement Model</a:t>
            </a:r>
          </a:p>
          <a:p>
            <a:pPr>
              <a:lnSpc>
                <a:spcPct val="200000"/>
              </a:lnSpc>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Encourages healthcare providers to collaborate with others to enhance patient health outcomes. </a:t>
            </a:r>
          </a:p>
          <a:p>
            <a:pPr>
              <a:lnSpc>
                <a:spcPct val="200000"/>
              </a:lnSpc>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They are holistic, value preventative and patient centered</a:t>
            </a:r>
          </a:p>
          <a:p>
            <a:pPr>
              <a:lnSpc>
                <a:spcPct val="200000"/>
              </a:lnSpc>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Are believed to be essential to improving quality of care, patient health outcomes and reduce cost of healthcare. </a:t>
            </a:r>
            <a:endParaRPr lang="x-none">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2294128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091D1E-DC90-4683-9237-EE50F5177EA7}"/>
              </a:ext>
            </a:extLst>
          </p:cNvPr>
          <p:cNvSpPr>
            <a:spLocks noGrp="1"/>
          </p:cNvSpPr>
          <p:nvPr>
            <p:ph type="title"/>
          </p:nvPr>
        </p:nvSpPr>
        <p:spPr/>
        <p:txBody>
          <a:bodyPr/>
          <a:lstStyle/>
          <a:p>
            <a:r>
              <a:rPr lang="en-US" dirty="0" smtClean="0"/>
              <a:t>CATEGORIES </a:t>
            </a:r>
            <a:r>
              <a:rPr lang="en-US" dirty="0"/>
              <a:t>OF VALUE BASED CARE </a:t>
            </a:r>
            <a:r>
              <a:rPr lang="en-US" dirty="0" smtClean="0"/>
              <a:t>DESIGNS</a:t>
            </a:r>
            <a:endParaRPr lang="x-none" dirty="0"/>
          </a:p>
        </p:txBody>
      </p:sp>
      <p:sp>
        <p:nvSpPr>
          <p:cNvPr id="3" name="Footer Placeholder 2">
            <a:extLst>
              <a:ext uri="{FF2B5EF4-FFF2-40B4-BE49-F238E27FC236}">
                <a16:creationId xmlns:a16="http://schemas.microsoft.com/office/drawing/2014/main" xmlns="" id="{16A70458-85AA-4D0E-BD77-D7DAF7B5C4D4}"/>
              </a:ext>
            </a:extLst>
          </p:cNvPr>
          <p:cNvSpPr>
            <a:spLocks noGrp="1"/>
          </p:cNvSpPr>
          <p:nvPr>
            <p:ph type="ftr" sz="quarter" idx="11"/>
          </p:nvPr>
        </p:nvSpPr>
        <p:spPr/>
        <p:txBody>
          <a:bodyPr/>
          <a:lstStyle/>
          <a:p>
            <a:r>
              <a:rPr lang="en-US" dirty="0"/>
              <a:t>Value-Base Care</a:t>
            </a:r>
          </a:p>
        </p:txBody>
      </p:sp>
      <p:sp>
        <p:nvSpPr>
          <p:cNvPr id="4" name="Slide Number Placeholder 3">
            <a:extLst>
              <a:ext uri="{FF2B5EF4-FFF2-40B4-BE49-F238E27FC236}">
                <a16:creationId xmlns:a16="http://schemas.microsoft.com/office/drawing/2014/main" xmlns="" id="{9176F98D-FCA8-4169-BFD9-6B7ED2328A0D}"/>
              </a:ext>
            </a:extLst>
          </p:cNvPr>
          <p:cNvSpPr>
            <a:spLocks noGrp="1"/>
          </p:cNvSpPr>
          <p:nvPr>
            <p:ph type="sldNum" sz="quarter" idx="12"/>
          </p:nvPr>
        </p:nvSpPr>
        <p:spPr/>
        <p:txBody>
          <a:bodyPr/>
          <a:lstStyle/>
          <a:p>
            <a:fld id="{95CBEC59-7FF9-4688-98DF-89832A0C9025}" type="slidenum">
              <a:rPr lang="en-US" smtClean="0"/>
              <a:pPr/>
              <a:t>9</a:t>
            </a:fld>
            <a:endParaRPr lang="en-US" dirty="0"/>
          </a:p>
        </p:txBody>
      </p:sp>
      <p:sp>
        <p:nvSpPr>
          <p:cNvPr id="6" name="Content Placeholder 5">
            <a:extLst>
              <a:ext uri="{FF2B5EF4-FFF2-40B4-BE49-F238E27FC236}">
                <a16:creationId xmlns:a16="http://schemas.microsoft.com/office/drawing/2014/main" xmlns="" id="{9B1B036D-65E6-4E86-A46E-8912013E8070}"/>
              </a:ext>
            </a:extLst>
          </p:cNvPr>
          <p:cNvSpPr>
            <a:spLocks noGrp="1"/>
          </p:cNvSpPr>
          <p:nvPr>
            <p:ph sz="half" idx="2"/>
          </p:nvPr>
        </p:nvSpPr>
        <p:spPr>
          <a:xfrm>
            <a:off x="928800" y="1500996"/>
            <a:ext cx="10648327" cy="4703374"/>
          </a:xfrm>
        </p:spPr>
        <p:txBody>
          <a:bodyPr>
            <a:normAutofit/>
          </a:bodyPr>
          <a:lstStyle/>
          <a:p>
            <a:pPr>
              <a:lnSpc>
                <a:spcPct val="200000"/>
              </a:lnSpc>
            </a:pPr>
            <a:r>
              <a:rPr lang="en-US" dirty="0">
                <a:solidFill>
                  <a:schemeClr val="tx1"/>
                </a:solidFill>
                <a:latin typeface="Times New Roman" panose="02020603050405020304" pitchFamily="18" charset="0"/>
                <a:cs typeface="Times New Roman" panose="02020603050405020304" pitchFamily="18" charset="0"/>
              </a:rPr>
              <a:t>There are various types of value-based care. Differences existing in the risks that providers assume and share savings and losses. The existing value-based care models include;</a:t>
            </a:r>
          </a:p>
          <a:p>
            <a:pPr marL="971550" lvl="1" indent="-285750">
              <a:lnSpc>
                <a:spcPct val="200000"/>
              </a:lnSpc>
              <a:buFont typeface="Wingdings" panose="05000000000000000000" pitchFamily="2" charset="2"/>
              <a:buChar char="ü"/>
            </a:pPr>
            <a:r>
              <a:rPr lang="en-US" sz="1600" dirty="0" smtClean="0">
                <a:solidFill>
                  <a:schemeClr val="tx1"/>
                </a:solidFill>
                <a:latin typeface="Times New Roman" panose="02020603050405020304" pitchFamily="18" charset="0"/>
                <a:cs typeface="Times New Roman" panose="02020603050405020304" pitchFamily="18" charset="0"/>
              </a:rPr>
              <a:t>Responsible Organizations of Health Care</a:t>
            </a:r>
            <a:endParaRPr lang="en-US" sz="1600" dirty="0">
              <a:solidFill>
                <a:schemeClr val="tx1"/>
              </a:solidFill>
              <a:latin typeface="Times New Roman" panose="02020603050405020304" pitchFamily="18" charset="0"/>
              <a:cs typeface="Times New Roman" panose="02020603050405020304" pitchFamily="18" charset="0"/>
            </a:endParaRPr>
          </a:p>
          <a:p>
            <a:pPr lvl="1">
              <a:lnSpc>
                <a:spcPct val="200000"/>
              </a:lnSpc>
            </a:pPr>
            <a:r>
              <a:rPr lang="en-US" sz="1600" dirty="0" smtClean="0">
                <a:solidFill>
                  <a:schemeClr val="tx1"/>
                </a:solidFill>
                <a:latin typeface="Times New Roman" panose="02020603050405020304" pitchFamily="18" charset="0"/>
                <a:cs typeface="Times New Roman" panose="02020603050405020304" pitchFamily="18" charset="0"/>
              </a:rPr>
              <a:t>Responsible </a:t>
            </a:r>
            <a:r>
              <a:rPr lang="en-US" sz="1600" dirty="0">
                <a:solidFill>
                  <a:schemeClr val="tx1"/>
                </a:solidFill>
                <a:latin typeface="Times New Roman" panose="02020603050405020304" pitchFamily="18" charset="0"/>
                <a:cs typeface="Times New Roman" panose="02020603050405020304" pitchFamily="18" charset="0"/>
              </a:rPr>
              <a:t>organizations is a network of providers that provide coordinated care to beneficiaries of Medicare.</a:t>
            </a:r>
          </a:p>
          <a:p>
            <a:pPr marL="971550" lvl="1" indent="-285750">
              <a:lnSpc>
                <a:spcPct val="200000"/>
              </a:lnSpc>
              <a:buFont typeface="Wingdings" panose="05000000000000000000" pitchFamily="2" charset="2"/>
              <a:buChar char="ü"/>
            </a:pPr>
            <a:r>
              <a:rPr lang="en-US" sz="1600" dirty="0">
                <a:solidFill>
                  <a:schemeClr val="tx1"/>
                </a:solidFill>
                <a:latin typeface="Times New Roman" panose="02020603050405020304" pitchFamily="18" charset="0"/>
                <a:cs typeface="Times New Roman" panose="02020603050405020304" pitchFamily="18" charset="0"/>
              </a:rPr>
              <a:t>Bundled payments</a:t>
            </a:r>
          </a:p>
          <a:p>
            <a:pPr lvl="1">
              <a:lnSpc>
                <a:spcPct val="200000"/>
              </a:lnSpc>
            </a:pPr>
            <a:r>
              <a:rPr lang="en-US" sz="1600" dirty="0">
                <a:solidFill>
                  <a:schemeClr val="tx1"/>
                </a:solidFill>
                <a:latin typeface="Times New Roman" panose="02020603050405020304" pitchFamily="18" charset="0"/>
                <a:cs typeface="Times New Roman" panose="02020603050405020304" pitchFamily="18" charset="0"/>
              </a:rPr>
              <a:t>This is payment for services provided during the whole process of care. </a:t>
            </a:r>
          </a:p>
          <a:p>
            <a:pPr marL="971550" lvl="1" indent="-285750">
              <a:lnSpc>
                <a:spcPct val="200000"/>
              </a:lnSpc>
              <a:buFont typeface="Wingdings" panose="05000000000000000000" pitchFamily="2" charset="2"/>
              <a:buChar char="ü"/>
            </a:pPr>
            <a:r>
              <a:rPr lang="en-US" sz="1600" dirty="0">
                <a:solidFill>
                  <a:schemeClr val="tx1"/>
                </a:solidFill>
                <a:latin typeface="Times New Roman" panose="02020603050405020304" pitchFamily="18" charset="0"/>
                <a:cs typeface="Times New Roman" panose="02020603050405020304" pitchFamily="18" charset="0"/>
              </a:rPr>
              <a:t>Patient-centered medical homes</a:t>
            </a:r>
          </a:p>
          <a:p>
            <a:pPr lvl="1">
              <a:lnSpc>
                <a:spcPct val="200000"/>
              </a:lnSpc>
            </a:pPr>
            <a:r>
              <a:rPr lang="en-US" sz="1600" dirty="0">
                <a:solidFill>
                  <a:schemeClr val="tx1"/>
                </a:solidFill>
                <a:latin typeface="Times New Roman" panose="02020603050405020304" pitchFamily="18" charset="0"/>
                <a:cs typeface="Times New Roman" panose="02020603050405020304" pitchFamily="18" charset="0"/>
              </a:rPr>
              <a:t>This care delivery model coordinates patient care through  a primary care healthcare provider. </a:t>
            </a:r>
          </a:p>
          <a:p>
            <a:pPr lvl="1">
              <a:lnSpc>
                <a:spcPct val="200000"/>
              </a:lnSpc>
            </a:pPr>
            <a:endParaRPr lang="x-none"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103859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7DF4C7-A26E-46EA-96DE-B7D0390974A9}"/>
              </a:ext>
            </a:extLst>
          </p:cNvPr>
          <p:cNvSpPr>
            <a:spLocks noGrp="1"/>
          </p:cNvSpPr>
          <p:nvPr>
            <p:ph type="title"/>
          </p:nvPr>
        </p:nvSpPr>
        <p:spPr>
          <a:xfrm>
            <a:off x="838200" y="338664"/>
            <a:ext cx="10515600" cy="1325563"/>
          </a:xfrm>
        </p:spPr>
        <p:txBody>
          <a:bodyPr/>
          <a:lstStyle/>
          <a:p>
            <a:pPr algn="ctr"/>
            <a:r>
              <a:rPr lang="en-US" dirty="0"/>
              <a:t>WHY ADOPTION OF VALUE BASED CARE IS ADVANTAGEOUS</a:t>
            </a:r>
            <a:endParaRPr lang="x-none"/>
          </a:p>
        </p:txBody>
      </p:sp>
      <p:sp>
        <p:nvSpPr>
          <p:cNvPr id="3" name="Footer Placeholder 2">
            <a:extLst>
              <a:ext uri="{FF2B5EF4-FFF2-40B4-BE49-F238E27FC236}">
                <a16:creationId xmlns:a16="http://schemas.microsoft.com/office/drawing/2014/main" xmlns="" id="{DB166A9E-C94D-415F-8231-E0199C799866}"/>
              </a:ext>
            </a:extLst>
          </p:cNvPr>
          <p:cNvSpPr>
            <a:spLocks noGrp="1"/>
          </p:cNvSpPr>
          <p:nvPr>
            <p:ph type="ftr" sz="quarter" idx="11"/>
          </p:nvPr>
        </p:nvSpPr>
        <p:spPr/>
        <p:txBody>
          <a:bodyPr/>
          <a:lstStyle/>
          <a:p>
            <a:r>
              <a:rPr lang="en-US" dirty="0"/>
              <a:t>Value-Based Care</a:t>
            </a:r>
          </a:p>
        </p:txBody>
      </p:sp>
      <p:sp>
        <p:nvSpPr>
          <p:cNvPr id="4" name="Slide Number Placeholder 3">
            <a:extLst>
              <a:ext uri="{FF2B5EF4-FFF2-40B4-BE49-F238E27FC236}">
                <a16:creationId xmlns:a16="http://schemas.microsoft.com/office/drawing/2014/main" xmlns="" id="{092E462C-2D7C-47DC-8FEB-DC143BCA1E78}"/>
              </a:ext>
            </a:extLst>
          </p:cNvPr>
          <p:cNvSpPr>
            <a:spLocks noGrp="1"/>
          </p:cNvSpPr>
          <p:nvPr>
            <p:ph type="sldNum" sz="quarter" idx="12"/>
          </p:nvPr>
        </p:nvSpPr>
        <p:spPr/>
        <p:txBody>
          <a:bodyPr/>
          <a:lstStyle/>
          <a:p>
            <a:fld id="{95CBEC59-7FF9-4688-98DF-89832A0C9025}" type="slidenum">
              <a:rPr lang="en-US" smtClean="0"/>
              <a:pPr/>
              <a:t>10</a:t>
            </a:fld>
            <a:endParaRPr lang="en-US" dirty="0"/>
          </a:p>
        </p:txBody>
      </p:sp>
      <p:sp>
        <p:nvSpPr>
          <p:cNvPr id="8" name="Content Placeholder 7">
            <a:extLst>
              <a:ext uri="{FF2B5EF4-FFF2-40B4-BE49-F238E27FC236}">
                <a16:creationId xmlns:a16="http://schemas.microsoft.com/office/drawing/2014/main" xmlns="" id="{460F0985-AED0-4A74-B5B0-CA34067CE477}"/>
              </a:ext>
            </a:extLst>
          </p:cNvPr>
          <p:cNvSpPr>
            <a:spLocks noGrp="1"/>
          </p:cNvSpPr>
          <p:nvPr>
            <p:ph sz="half" idx="2"/>
          </p:nvPr>
        </p:nvSpPr>
        <p:spPr>
          <a:xfrm>
            <a:off x="614873" y="1552075"/>
            <a:ext cx="10793099" cy="4635464"/>
          </a:xfrm>
        </p:spPr>
        <p:txBody>
          <a:bodyPr>
            <a:normAutofit lnSpcReduction="10000"/>
          </a:bodyPr>
          <a:lstStyle/>
          <a:p>
            <a:pPr lvl="1">
              <a:lnSpc>
                <a:spcPct val="200000"/>
              </a:lnSpc>
            </a:pPr>
            <a:r>
              <a:rPr lang="en-US" sz="1800" dirty="0">
                <a:solidFill>
                  <a:schemeClr val="tx1"/>
                </a:solidFill>
                <a:latin typeface="Times New Roman" panose="02020603050405020304" pitchFamily="18" charset="0"/>
                <a:cs typeface="Times New Roman" panose="02020603050405020304" pitchFamily="18" charset="0"/>
              </a:rPr>
              <a:t>Value-based purchasing enhances the care quality of health in care services. The benefits of this model extend beyond the patients to include providers, supplies, payers, and society as a whole. As healthcare quality increases, patients experience positive health outcomes. Adopting a </a:t>
            </a:r>
            <a:r>
              <a:rPr lang="en-US" sz="1800" dirty="0" smtClean="0">
                <a:solidFill>
                  <a:schemeClr val="tx1"/>
                </a:solidFill>
                <a:latin typeface="Times New Roman" panose="02020603050405020304" pitchFamily="18" charset="0"/>
                <a:cs typeface="Times New Roman" panose="02020603050405020304" pitchFamily="18" charset="0"/>
              </a:rPr>
              <a:t>value-based model of purchase </a:t>
            </a:r>
            <a:r>
              <a:rPr lang="en-US" sz="1800" dirty="0">
                <a:solidFill>
                  <a:schemeClr val="tx1"/>
                </a:solidFill>
                <a:latin typeface="Times New Roman" panose="02020603050405020304" pitchFamily="18" charset="0"/>
                <a:cs typeface="Times New Roman" panose="02020603050405020304" pitchFamily="18" charset="0"/>
              </a:rPr>
              <a:t>is beneficial for </a:t>
            </a:r>
            <a:r>
              <a:rPr lang="en-US" sz="1800" dirty="0" smtClean="0">
                <a:solidFill>
                  <a:schemeClr val="tx1"/>
                </a:solidFill>
                <a:latin typeface="Times New Roman" panose="02020603050405020304" pitchFamily="18" charset="0"/>
                <a:cs typeface="Times New Roman" panose="02020603050405020304" pitchFamily="18" charset="0"/>
              </a:rPr>
              <a:t>health plans and providers. </a:t>
            </a:r>
            <a:endParaRPr lang="en-US" sz="1800" dirty="0">
              <a:solidFill>
                <a:schemeClr val="tx1"/>
              </a:solidFill>
              <a:latin typeface="Times New Roman" panose="02020603050405020304" pitchFamily="18" charset="0"/>
              <a:cs typeface="Times New Roman" panose="02020603050405020304" pitchFamily="18" charset="0"/>
            </a:endParaRPr>
          </a:p>
          <a:p>
            <a:pPr lvl="1">
              <a:lnSpc>
                <a:spcPct val="200000"/>
              </a:lnSpc>
              <a:buFont typeface="Wingdings" panose="05000000000000000000" pitchFamily="2" charset="2"/>
              <a:buChar char="ü"/>
            </a:pPr>
            <a:r>
              <a:rPr lang="en-US" sz="1800" dirty="0">
                <a:solidFill>
                  <a:schemeClr val="tx1"/>
                </a:solidFill>
                <a:latin typeface="Times New Roman" panose="02020603050405020304" pitchFamily="18" charset="0"/>
                <a:cs typeface="Times New Roman" panose="02020603050405020304" pitchFamily="18" charset="0"/>
              </a:rPr>
              <a:t>Providers especially physician groups will achieve greater efficiency and patient satisfaction</a:t>
            </a:r>
          </a:p>
          <a:p>
            <a:pPr lvl="1">
              <a:lnSpc>
                <a:spcPct val="200000"/>
              </a:lnSpc>
              <a:buFont typeface="Wingdings" panose="05000000000000000000" pitchFamily="2" charset="2"/>
              <a:buChar char="ü"/>
            </a:pPr>
            <a:r>
              <a:rPr lang="en-US" sz="1800" dirty="0">
                <a:solidFill>
                  <a:schemeClr val="tx1"/>
                </a:solidFill>
                <a:latin typeface="Times New Roman" panose="02020603050405020304" pitchFamily="18" charset="0"/>
                <a:cs typeface="Times New Roman" panose="02020603050405020304" pitchFamily="18" charset="0"/>
              </a:rPr>
              <a:t>Minimizes medical errors which are a concern for payers</a:t>
            </a:r>
          </a:p>
          <a:p>
            <a:pPr lvl="1">
              <a:lnSpc>
                <a:spcPct val="200000"/>
              </a:lnSpc>
              <a:buFont typeface="Wingdings" panose="05000000000000000000" pitchFamily="2" charset="2"/>
              <a:buChar char="ü"/>
            </a:pPr>
            <a:r>
              <a:rPr lang="en-US" sz="1800" dirty="0">
                <a:solidFill>
                  <a:schemeClr val="tx1"/>
                </a:solidFill>
                <a:latin typeface="Times New Roman" panose="02020603050405020304" pitchFamily="18" charset="0"/>
                <a:cs typeface="Times New Roman" panose="02020603050405020304" pitchFamily="18" charset="0"/>
              </a:rPr>
              <a:t>Reduces costs</a:t>
            </a:r>
          </a:p>
          <a:p>
            <a:pPr lvl="1">
              <a:lnSpc>
                <a:spcPct val="200000"/>
              </a:lnSpc>
              <a:buFont typeface="Wingdings" panose="05000000000000000000" pitchFamily="2" charset="2"/>
              <a:buChar char="ü"/>
            </a:pPr>
            <a:r>
              <a:rPr lang="en-US" sz="1800" dirty="0">
                <a:solidFill>
                  <a:schemeClr val="tx1"/>
                </a:solidFill>
                <a:latin typeface="Times New Roman" panose="02020603050405020304" pitchFamily="18" charset="0"/>
                <a:cs typeface="Times New Roman" panose="02020603050405020304" pitchFamily="18" charset="0"/>
              </a:rPr>
              <a:t>Lumps different transactions together. </a:t>
            </a:r>
          </a:p>
          <a:p>
            <a:endParaRPr lang="x-none"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281427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DC413D-D227-4314-A800-3E3F37968B40}"/>
              </a:ext>
            </a:extLst>
          </p:cNvPr>
          <p:cNvSpPr>
            <a:spLocks noGrp="1"/>
          </p:cNvSpPr>
          <p:nvPr>
            <p:ph type="title"/>
          </p:nvPr>
        </p:nvSpPr>
        <p:spPr/>
        <p:txBody>
          <a:bodyPr/>
          <a:lstStyle/>
          <a:p>
            <a:pPr algn="ctr"/>
            <a:r>
              <a:rPr lang="en-US" dirty="0"/>
              <a:t>WHY ADOPTION OF VALUE-BASED CARE IS ADVANTAGEOUS</a:t>
            </a:r>
            <a:endParaRPr lang="x-none"/>
          </a:p>
        </p:txBody>
      </p:sp>
      <p:sp>
        <p:nvSpPr>
          <p:cNvPr id="3" name="Footer Placeholder 2">
            <a:extLst>
              <a:ext uri="{FF2B5EF4-FFF2-40B4-BE49-F238E27FC236}">
                <a16:creationId xmlns:a16="http://schemas.microsoft.com/office/drawing/2014/main" xmlns="" id="{BF38D7F1-C8CF-40FE-AEEE-1B51473AEE81}"/>
              </a:ext>
            </a:extLst>
          </p:cNvPr>
          <p:cNvSpPr>
            <a:spLocks noGrp="1"/>
          </p:cNvSpPr>
          <p:nvPr>
            <p:ph type="ftr" sz="quarter" idx="11"/>
          </p:nvPr>
        </p:nvSpPr>
        <p:spPr/>
        <p:txBody>
          <a:bodyPr/>
          <a:lstStyle/>
          <a:p>
            <a:r>
              <a:rPr lang="en-US" dirty="0"/>
              <a:t>Value-Based Care</a:t>
            </a:r>
          </a:p>
        </p:txBody>
      </p:sp>
      <p:sp>
        <p:nvSpPr>
          <p:cNvPr id="4" name="Slide Number Placeholder 3">
            <a:extLst>
              <a:ext uri="{FF2B5EF4-FFF2-40B4-BE49-F238E27FC236}">
                <a16:creationId xmlns:a16="http://schemas.microsoft.com/office/drawing/2014/main" xmlns="" id="{8AD95522-1090-41B4-BB81-B391C9284C13}"/>
              </a:ext>
            </a:extLst>
          </p:cNvPr>
          <p:cNvSpPr>
            <a:spLocks noGrp="1"/>
          </p:cNvSpPr>
          <p:nvPr>
            <p:ph type="sldNum" sz="quarter" idx="12"/>
          </p:nvPr>
        </p:nvSpPr>
        <p:spPr/>
        <p:txBody>
          <a:bodyPr/>
          <a:lstStyle/>
          <a:p>
            <a:fld id="{95CBEC59-7FF9-4688-98DF-89832A0C9025}" type="slidenum">
              <a:rPr lang="en-US" smtClean="0"/>
              <a:pPr/>
              <a:t>11</a:t>
            </a:fld>
            <a:endParaRPr lang="en-US" dirty="0"/>
          </a:p>
        </p:txBody>
      </p:sp>
      <p:sp>
        <p:nvSpPr>
          <p:cNvPr id="6" name="Content Placeholder 5">
            <a:extLst>
              <a:ext uri="{FF2B5EF4-FFF2-40B4-BE49-F238E27FC236}">
                <a16:creationId xmlns:a16="http://schemas.microsoft.com/office/drawing/2014/main" xmlns="" id="{48DC978A-6D9E-4881-9923-73343DE8079E}"/>
              </a:ext>
            </a:extLst>
          </p:cNvPr>
          <p:cNvSpPr>
            <a:spLocks noGrp="1"/>
          </p:cNvSpPr>
          <p:nvPr>
            <p:ph sz="half" idx="2"/>
          </p:nvPr>
        </p:nvSpPr>
        <p:spPr>
          <a:xfrm>
            <a:off x="928800" y="1952978"/>
            <a:ext cx="10515600" cy="4251392"/>
          </a:xfrm>
        </p:spPr>
        <p:txBody>
          <a:bodyPr>
            <a:normAutofit fontScale="92500" lnSpcReduction="20000"/>
          </a:bodyPr>
          <a:lstStyle/>
          <a:p>
            <a:pPr marL="285750" indent="-285750">
              <a:lnSpc>
                <a:spcPct val="200000"/>
              </a:lnSpc>
              <a:buFont typeface="Wingdings" panose="05000000000000000000" pitchFamily="2" charset="2"/>
              <a:buChar char="ü"/>
            </a:pPr>
            <a:r>
              <a:rPr lang="en-US" sz="1800" dirty="0">
                <a:solidFill>
                  <a:schemeClr val="tx1"/>
                </a:solidFill>
                <a:latin typeface="Times New Roman" panose="02020603050405020304" pitchFamily="18" charset="0"/>
                <a:cs typeface="Times New Roman" panose="02020603050405020304" pitchFamily="18" charset="0"/>
              </a:rPr>
              <a:t>Increases patient satisfaction</a:t>
            </a:r>
          </a:p>
          <a:p>
            <a:pPr>
              <a:lnSpc>
                <a:spcPct val="200000"/>
              </a:lnSpc>
            </a:pPr>
            <a:r>
              <a:rPr lang="en-US" sz="1800" dirty="0">
                <a:solidFill>
                  <a:schemeClr val="tx1"/>
                </a:solidFill>
                <a:latin typeface="Times New Roman" panose="02020603050405020304" pitchFamily="18" charset="0"/>
                <a:cs typeface="Times New Roman" panose="02020603050405020304" pitchFamily="18" charset="0"/>
              </a:rPr>
              <a:t>Value-based care purchasing prevents medical errors in healthcare therefore rewarding physician groups or healthcare providers that are performing better. in the past motivations such as overall price discount have not been effective in providing quality care. The value -based care purchasing helps to connect specific healthcare objectives to payment incentives. </a:t>
            </a:r>
          </a:p>
          <a:p>
            <a:pPr marL="285750" indent="-285750">
              <a:lnSpc>
                <a:spcPct val="200000"/>
              </a:lnSpc>
              <a:buFont typeface="Wingdings" panose="05000000000000000000" pitchFamily="2" charset="2"/>
              <a:buChar char="ü"/>
            </a:pPr>
            <a:r>
              <a:rPr lang="en-US" sz="1800" dirty="0">
                <a:solidFill>
                  <a:schemeClr val="tx1"/>
                </a:solidFill>
                <a:latin typeface="Times New Roman" panose="02020603050405020304" pitchFamily="18" charset="0"/>
                <a:cs typeface="Times New Roman" panose="02020603050405020304" pitchFamily="18" charset="0"/>
              </a:rPr>
              <a:t>Enhance healthy habits</a:t>
            </a:r>
          </a:p>
          <a:p>
            <a:pPr>
              <a:lnSpc>
                <a:spcPct val="200000"/>
              </a:lnSpc>
            </a:pPr>
            <a:r>
              <a:rPr lang="en-US" sz="1800" dirty="0">
                <a:solidFill>
                  <a:schemeClr val="tx1"/>
                </a:solidFill>
                <a:latin typeface="Times New Roman" panose="02020603050405020304" pitchFamily="18" charset="0"/>
                <a:cs typeface="Times New Roman" panose="02020603050405020304" pitchFamily="18" charset="0"/>
              </a:rPr>
              <a:t>Poor health habits such as drug abuse result results to poor health,. With value base purchasing, payers adjust the benefit packages to fit with the recommendations provided by insurers therefore influencing people’s habits. </a:t>
            </a:r>
          </a:p>
          <a:p>
            <a:pPr>
              <a:lnSpc>
                <a:spcPct val="200000"/>
              </a:lnSpc>
            </a:pPr>
            <a:endParaRPr lang="x-none" sz="1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2522629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xmlns="" id="{1137DE15-EE91-4114-A4AB-5C91575E8D23}"/>
              </a:ext>
            </a:extLst>
          </p:cNvPr>
          <p:cNvSpPr>
            <a:spLocks noGrp="1"/>
          </p:cNvSpPr>
          <p:nvPr>
            <p:ph type="title"/>
          </p:nvPr>
        </p:nvSpPr>
        <p:spPr/>
        <p:txBody>
          <a:bodyPr/>
          <a:lstStyle/>
          <a:p>
            <a:pPr algn="ctr"/>
            <a:r>
              <a:rPr lang="en-US" dirty="0" smtClean="0"/>
              <a:t> </a:t>
            </a:r>
            <a:r>
              <a:rPr lang="en-US" dirty="0"/>
              <a:t>VALUE-BASED CARE </a:t>
            </a:r>
            <a:r>
              <a:rPr lang="en-US" dirty="0" smtClean="0"/>
              <a:t>DESIGNS POPULARITY</a:t>
            </a:r>
            <a:endParaRPr lang="x-none" dirty="0"/>
          </a:p>
        </p:txBody>
      </p:sp>
      <p:sp>
        <p:nvSpPr>
          <p:cNvPr id="11" name="Content Placeholder 10">
            <a:extLst>
              <a:ext uri="{FF2B5EF4-FFF2-40B4-BE49-F238E27FC236}">
                <a16:creationId xmlns:a16="http://schemas.microsoft.com/office/drawing/2014/main" xmlns="" id="{118D8162-A99A-4EC5-8D71-E81AF6967381}"/>
              </a:ext>
            </a:extLst>
          </p:cNvPr>
          <p:cNvSpPr>
            <a:spLocks noGrp="1"/>
          </p:cNvSpPr>
          <p:nvPr>
            <p:ph idx="1"/>
          </p:nvPr>
        </p:nvSpPr>
        <p:spPr>
          <a:xfrm>
            <a:off x="1527520" y="1872407"/>
            <a:ext cx="8997737" cy="3939788"/>
          </a:xfrm>
        </p:spPr>
        <p:txBody>
          <a:bodyPr>
            <a:normAutofit/>
          </a:bodyPr>
          <a:lstStyle/>
          <a:p>
            <a:pPr marL="285750" indent="-285750">
              <a:lnSpc>
                <a:spcPct val="200000"/>
              </a:lnSpc>
              <a:buFont typeface="Wingdings" panose="05000000000000000000" pitchFamily="2" charset="2"/>
              <a:buChar char="q"/>
            </a:pPr>
            <a:r>
              <a:rPr lang="en-US" sz="1800" dirty="0">
                <a:solidFill>
                  <a:schemeClr val="tx1"/>
                </a:solidFill>
                <a:latin typeface="Times New Roman" panose="02020603050405020304" pitchFamily="18" charset="0"/>
                <a:cs typeface="Times New Roman" panose="02020603050405020304" pitchFamily="18" charset="0"/>
              </a:rPr>
              <a:t>Value-based care model has not been embraced by all </a:t>
            </a:r>
            <a:r>
              <a:rPr lang="en-US" sz="1800" dirty="0" smtClean="0">
                <a:solidFill>
                  <a:schemeClr val="tx1"/>
                </a:solidFill>
                <a:latin typeface="Times New Roman" panose="02020603050405020304" pitchFamily="18" charset="0"/>
                <a:cs typeface="Times New Roman" panose="02020603050405020304" pitchFamily="18" charset="0"/>
              </a:rPr>
              <a:t>providers</a:t>
            </a:r>
            <a:r>
              <a:rPr lang="en-US" sz="1800" dirty="0">
                <a:solidFill>
                  <a:schemeClr val="tx1"/>
                </a:solidFill>
                <a:latin typeface="Times New Roman" panose="02020603050405020304" pitchFamily="18" charset="0"/>
                <a:cs typeface="Times New Roman" panose="02020603050405020304" pitchFamily="18" charset="0"/>
              </a:rPr>
              <a:t>. As the department of health is trying to enhance the use of alternative payment models, payers are pushing healthcare providers to participate in other payment models. </a:t>
            </a:r>
          </a:p>
          <a:p>
            <a:pPr marL="285750" indent="-285750">
              <a:lnSpc>
                <a:spcPct val="200000"/>
              </a:lnSpc>
              <a:buFont typeface="Wingdings" panose="05000000000000000000" pitchFamily="2" charset="2"/>
              <a:buChar char="q"/>
            </a:pPr>
            <a:r>
              <a:rPr lang="en-US" sz="1800" dirty="0">
                <a:solidFill>
                  <a:schemeClr val="tx1"/>
                </a:solidFill>
                <a:latin typeface="Times New Roman" panose="02020603050405020304" pitchFamily="18" charset="0"/>
                <a:cs typeface="Times New Roman" panose="02020603050405020304" pitchFamily="18" charset="0"/>
              </a:rPr>
              <a:t>Center for Medicare and Medicaid Services (CMS) has attempted to increase the participation of value-based care programs for instance the </a:t>
            </a:r>
            <a:r>
              <a:rPr lang="en-US" sz="1800" dirty="0" smtClean="0">
                <a:solidFill>
                  <a:schemeClr val="tx1"/>
                </a:solidFill>
                <a:latin typeface="Times New Roman" panose="02020603050405020304" pitchFamily="18" charset="0"/>
                <a:cs typeface="Times New Roman" panose="02020603050405020304" pitchFamily="18" charset="0"/>
              </a:rPr>
              <a:t>Chip </a:t>
            </a:r>
            <a:r>
              <a:rPr lang="en-US" sz="1800" dirty="0">
                <a:solidFill>
                  <a:schemeClr val="tx1"/>
                </a:solidFill>
                <a:latin typeface="Times New Roman" panose="02020603050405020304" pitchFamily="18" charset="0"/>
                <a:cs typeface="Times New Roman" panose="02020603050405020304" pitchFamily="18" charset="0"/>
              </a:rPr>
              <a:t>Reauthorization Act </a:t>
            </a:r>
            <a:r>
              <a:rPr lang="en-US" sz="1800" dirty="0" smtClean="0">
                <a:solidFill>
                  <a:schemeClr val="tx1"/>
                </a:solidFill>
                <a:latin typeface="Times New Roman" panose="02020603050405020304" pitchFamily="18" charset="0"/>
                <a:cs typeface="Times New Roman" panose="02020603050405020304" pitchFamily="18" charset="0"/>
              </a:rPr>
              <a:t>and the Medicare Access </a:t>
            </a:r>
            <a:r>
              <a:rPr lang="en-US" sz="1800" dirty="0">
                <a:solidFill>
                  <a:schemeClr val="tx1"/>
                </a:solidFill>
                <a:latin typeface="Times New Roman" panose="02020603050405020304" pitchFamily="18" charset="0"/>
                <a:cs typeface="Times New Roman" panose="02020603050405020304" pitchFamily="18" charset="0"/>
              </a:rPr>
              <a:t>(Miller &amp; Mosley, 2016). CMS intends to link payment with </a:t>
            </a:r>
            <a:r>
              <a:rPr lang="en-US" sz="1800" dirty="0" smtClean="0">
                <a:solidFill>
                  <a:schemeClr val="tx1"/>
                </a:solidFill>
                <a:latin typeface="Times New Roman" panose="02020603050405020304" pitchFamily="18" charset="0"/>
                <a:cs typeface="Times New Roman" panose="02020603050405020304" pitchFamily="18" charset="0"/>
              </a:rPr>
              <a:t>the model. </a:t>
            </a:r>
            <a:endParaRPr lang="x-none" sz="1800" dirty="0">
              <a:solidFill>
                <a:schemeClr val="tx1"/>
              </a:solidFill>
              <a:latin typeface="Times New Roman" panose="02020603050405020304" pitchFamily="18" charset="0"/>
              <a:cs typeface="Times New Roman" panose="02020603050405020304" pitchFamily="18" charset="0"/>
            </a:endParaRPr>
          </a:p>
        </p:txBody>
      </p:sp>
      <p:sp>
        <p:nvSpPr>
          <p:cNvPr id="3" name="Footer Placeholder 2">
            <a:extLst>
              <a:ext uri="{FF2B5EF4-FFF2-40B4-BE49-F238E27FC236}">
                <a16:creationId xmlns:a16="http://schemas.microsoft.com/office/drawing/2014/main" xmlns="" id="{BCA25066-66F4-4D2C-8497-883D45DB257D}"/>
              </a:ext>
            </a:extLst>
          </p:cNvPr>
          <p:cNvSpPr>
            <a:spLocks noGrp="1"/>
          </p:cNvSpPr>
          <p:nvPr>
            <p:ph type="ftr" sz="quarter" idx="11"/>
          </p:nvPr>
        </p:nvSpPr>
        <p:spPr/>
        <p:txBody>
          <a:bodyPr/>
          <a:lstStyle/>
          <a:p>
            <a:r>
              <a:rPr lang="en-US" dirty="0"/>
              <a:t>Value-Based Care</a:t>
            </a:r>
          </a:p>
        </p:txBody>
      </p:sp>
      <p:sp>
        <p:nvSpPr>
          <p:cNvPr id="4" name="Slide Number Placeholder 3">
            <a:extLst>
              <a:ext uri="{FF2B5EF4-FFF2-40B4-BE49-F238E27FC236}">
                <a16:creationId xmlns:a16="http://schemas.microsoft.com/office/drawing/2014/main" xmlns="" id="{18503DF3-EC29-483B-83D3-16EE8BD8D783}"/>
              </a:ext>
            </a:extLst>
          </p:cNvPr>
          <p:cNvSpPr>
            <a:spLocks noGrp="1"/>
          </p:cNvSpPr>
          <p:nvPr>
            <p:ph type="sldNum" sz="quarter" idx="12"/>
          </p:nvPr>
        </p:nvSpPr>
        <p:spPr/>
        <p:txBody>
          <a:bodyPr/>
          <a:lstStyle/>
          <a:p>
            <a:fld id="{95CBEC59-7FF9-4688-98DF-89832A0C9025}" type="slidenum">
              <a:rPr lang="en-US" smtClean="0"/>
              <a:pPr/>
              <a:t>12</a:t>
            </a:fld>
            <a:endParaRPr lang="en-US" dirty="0"/>
          </a:p>
        </p:txBody>
      </p:sp>
    </p:spTree>
    <p:extLst>
      <p:ext uri="{BB962C8B-B14F-4D97-AF65-F5344CB8AC3E}">
        <p14:creationId xmlns:p14="http://schemas.microsoft.com/office/powerpoint/2010/main" xmlns="" val="37044482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5C5DA2-A268-434E-B318-B7F0B733D6FE}"/>
              </a:ext>
            </a:extLst>
          </p:cNvPr>
          <p:cNvSpPr>
            <a:spLocks noGrp="1"/>
          </p:cNvSpPr>
          <p:nvPr>
            <p:ph type="title"/>
          </p:nvPr>
        </p:nvSpPr>
        <p:spPr/>
        <p:txBody>
          <a:bodyPr/>
          <a:lstStyle/>
          <a:p>
            <a:pPr algn="ctr"/>
            <a:r>
              <a:rPr lang="en-US" dirty="0"/>
              <a:t>VALUE BASED CARE MODEL SUCCESS</a:t>
            </a:r>
            <a:endParaRPr lang="x-none"/>
          </a:p>
        </p:txBody>
      </p:sp>
      <p:sp>
        <p:nvSpPr>
          <p:cNvPr id="3" name="Content Placeholder 2">
            <a:extLst>
              <a:ext uri="{FF2B5EF4-FFF2-40B4-BE49-F238E27FC236}">
                <a16:creationId xmlns:a16="http://schemas.microsoft.com/office/drawing/2014/main" xmlns="" id="{A40A554F-03EA-4540-877A-8823AFAFA582}"/>
              </a:ext>
            </a:extLst>
          </p:cNvPr>
          <p:cNvSpPr>
            <a:spLocks noGrp="1"/>
          </p:cNvSpPr>
          <p:nvPr>
            <p:ph idx="1"/>
          </p:nvPr>
        </p:nvSpPr>
        <p:spPr>
          <a:xfrm>
            <a:off x="1108364" y="1706548"/>
            <a:ext cx="10002981" cy="4105647"/>
          </a:xfrm>
        </p:spPr>
        <p:txBody>
          <a:bodyPr>
            <a:normAutofit/>
          </a:bodyPr>
          <a:lstStyle/>
          <a:p>
            <a:pPr>
              <a:lnSpc>
                <a:spcPct val="200000"/>
              </a:lnSpc>
            </a:pPr>
            <a:r>
              <a:rPr lang="en-US" sz="1800" dirty="0">
                <a:solidFill>
                  <a:schemeClr val="tx1"/>
                </a:solidFill>
                <a:latin typeface="Times New Roman" panose="02020603050405020304" pitchFamily="18" charset="0"/>
                <a:cs typeface="Times New Roman" panose="02020603050405020304" pitchFamily="18" charset="0"/>
              </a:rPr>
              <a:t>According </a:t>
            </a:r>
            <a:r>
              <a:rPr lang="en-US" sz="1800" dirty="0" smtClean="0">
                <a:solidFill>
                  <a:schemeClr val="tx1"/>
                </a:solidFill>
                <a:latin typeface="Times New Roman" panose="02020603050405020304" pitchFamily="18" charset="0"/>
                <a:cs typeface="Times New Roman" panose="02020603050405020304" pitchFamily="18" charset="0"/>
              </a:rPr>
              <a:t>to health </a:t>
            </a:r>
            <a:r>
              <a:rPr lang="en-US" sz="1800" dirty="0">
                <a:solidFill>
                  <a:schemeClr val="tx1"/>
                </a:solidFill>
                <a:latin typeface="Times New Roman" panose="02020603050405020304" pitchFamily="18" charset="0"/>
                <a:cs typeface="Times New Roman" panose="02020603050405020304" pitchFamily="18" charset="0"/>
              </a:rPr>
              <a:t>and Human </a:t>
            </a:r>
            <a:r>
              <a:rPr lang="en-US" sz="1800" dirty="0" smtClean="0">
                <a:solidFill>
                  <a:schemeClr val="tx1"/>
                </a:solidFill>
                <a:latin typeface="Times New Roman" panose="02020603050405020304" pitchFamily="18" charset="0"/>
                <a:cs typeface="Times New Roman" panose="02020603050405020304" pitchFamily="18" charset="0"/>
              </a:rPr>
              <a:t>amenities section based in America </a:t>
            </a:r>
            <a:r>
              <a:rPr lang="en-US" sz="1800" dirty="0">
                <a:solidFill>
                  <a:schemeClr val="tx1"/>
                </a:solidFill>
                <a:latin typeface="Times New Roman" panose="02020603050405020304" pitchFamily="18" charset="0"/>
                <a:cs typeface="Times New Roman" panose="02020603050405020304" pitchFamily="18" charset="0"/>
              </a:rPr>
              <a:t>(2020), there has been an increase of Medicare payments that are made the value -based care reimbursement model. The Department </a:t>
            </a:r>
            <a:r>
              <a:rPr lang="en-US" sz="1800" dirty="0" smtClean="0">
                <a:solidFill>
                  <a:schemeClr val="tx1"/>
                </a:solidFill>
                <a:latin typeface="Times New Roman" panose="02020603050405020304" pitchFamily="18" charset="0"/>
                <a:cs typeface="Times New Roman" panose="02020603050405020304" pitchFamily="18" charset="0"/>
              </a:rPr>
              <a:t>stated </a:t>
            </a:r>
            <a:r>
              <a:rPr lang="en-US" sz="1800" dirty="0">
                <a:solidFill>
                  <a:schemeClr val="tx1"/>
                </a:solidFill>
                <a:latin typeface="Times New Roman" panose="02020603050405020304" pitchFamily="18" charset="0"/>
                <a:cs typeface="Times New Roman" panose="02020603050405020304" pitchFamily="18" charset="0"/>
              </a:rPr>
              <a:t>that it had saved a significant amount of money with value -based payment models as it minimized hospital admissions. Whereas value- based care model is a new phenomenon that is increasingly being implemented in healthcare, it is proving to be a success in term of efficiency and effectiveness. </a:t>
            </a:r>
            <a:endParaRPr lang="x-none" sz="1800" dirty="0">
              <a:solidFill>
                <a:schemeClr val="tx1"/>
              </a:solidFill>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xmlns="" id="{98BFD4DC-E562-4BB1-92DE-6A9B70656ADF}"/>
              </a:ext>
            </a:extLst>
          </p:cNvPr>
          <p:cNvSpPr>
            <a:spLocks noGrp="1"/>
          </p:cNvSpPr>
          <p:nvPr>
            <p:ph type="ftr" sz="quarter" idx="11"/>
          </p:nvPr>
        </p:nvSpPr>
        <p:spPr/>
        <p:txBody>
          <a:bodyPr/>
          <a:lstStyle/>
          <a:p>
            <a:r>
              <a:rPr lang="en-US" dirty="0"/>
              <a:t>Value-Based Care</a:t>
            </a:r>
          </a:p>
        </p:txBody>
      </p:sp>
      <p:sp>
        <p:nvSpPr>
          <p:cNvPr id="5" name="Slide Number Placeholder 4">
            <a:extLst>
              <a:ext uri="{FF2B5EF4-FFF2-40B4-BE49-F238E27FC236}">
                <a16:creationId xmlns:a16="http://schemas.microsoft.com/office/drawing/2014/main" xmlns="" id="{4009D6C6-03A0-49E0-AF26-107FB0087F87}"/>
              </a:ext>
            </a:extLst>
          </p:cNvPr>
          <p:cNvSpPr>
            <a:spLocks noGrp="1"/>
          </p:cNvSpPr>
          <p:nvPr>
            <p:ph type="sldNum" sz="quarter" idx="12"/>
          </p:nvPr>
        </p:nvSpPr>
        <p:spPr/>
        <p:txBody>
          <a:bodyPr/>
          <a:lstStyle/>
          <a:p>
            <a:fld id="{95CBEC59-7FF9-4688-98DF-89832A0C9025}" type="slidenum">
              <a:rPr lang="en-US" smtClean="0"/>
              <a:pPr/>
              <a:t>13</a:t>
            </a:fld>
            <a:endParaRPr lang="en-US" dirty="0"/>
          </a:p>
        </p:txBody>
      </p:sp>
    </p:spTree>
    <p:extLst>
      <p:ext uri="{BB962C8B-B14F-4D97-AF65-F5344CB8AC3E}">
        <p14:creationId xmlns:p14="http://schemas.microsoft.com/office/powerpoint/2010/main" xmlns="" val="1648520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8B5317-E257-4197-9BA2-5AE81BA7BC0D}"/>
              </a:ext>
            </a:extLst>
          </p:cNvPr>
          <p:cNvSpPr>
            <a:spLocks noGrp="1"/>
          </p:cNvSpPr>
          <p:nvPr>
            <p:ph type="title"/>
          </p:nvPr>
        </p:nvSpPr>
        <p:spPr/>
        <p:txBody>
          <a:bodyPr/>
          <a:lstStyle/>
          <a:p>
            <a:pPr algn="ctr"/>
            <a:r>
              <a:rPr lang="en-US" dirty="0"/>
              <a:t>REFERENCES</a:t>
            </a:r>
            <a:endParaRPr lang="x-none"/>
          </a:p>
        </p:txBody>
      </p:sp>
      <p:sp>
        <p:nvSpPr>
          <p:cNvPr id="3" name="Content Placeholder 2">
            <a:extLst>
              <a:ext uri="{FF2B5EF4-FFF2-40B4-BE49-F238E27FC236}">
                <a16:creationId xmlns:a16="http://schemas.microsoft.com/office/drawing/2014/main" xmlns="" id="{868BF80A-BFA5-4D62-A7C4-2B2D026E5BD5}"/>
              </a:ext>
            </a:extLst>
          </p:cNvPr>
          <p:cNvSpPr>
            <a:spLocks noGrp="1"/>
          </p:cNvSpPr>
          <p:nvPr>
            <p:ph idx="1"/>
          </p:nvPr>
        </p:nvSpPr>
        <p:spPr>
          <a:xfrm>
            <a:off x="719328" y="1551708"/>
            <a:ext cx="11045952" cy="4635830"/>
          </a:xfrm>
        </p:spPr>
        <p:txBody>
          <a:bodyPr>
            <a:normAutofit fontScale="77500" lnSpcReduction="20000"/>
          </a:bodyPr>
          <a:lstStyle/>
          <a:p>
            <a:pPr>
              <a:lnSpc>
                <a:spcPct val="170000"/>
              </a:lnSpc>
            </a:pPr>
            <a:r>
              <a:rPr lang="en-US" dirty="0">
                <a:solidFill>
                  <a:schemeClr val="tx1"/>
                </a:solidFill>
                <a:latin typeface="Times New Roman" panose="02020603050405020304" pitchFamily="18" charset="0"/>
                <a:cs typeface="Times New Roman" panose="02020603050405020304" pitchFamily="18" charset="0"/>
              </a:rPr>
              <a:t>Editors, F. (2020). Value-based care: Where to begin. Retrieved 18 March 2020, from https://www.aafp.org/journals/fpm/blogs/</a:t>
            </a:r>
            <a:r>
              <a:rPr lang="en-US" dirty="0" err="1">
                <a:solidFill>
                  <a:schemeClr val="tx1"/>
                </a:solidFill>
                <a:latin typeface="Times New Roman" panose="02020603050405020304" pitchFamily="18" charset="0"/>
                <a:cs typeface="Times New Roman" panose="02020603050405020304" pitchFamily="18" charset="0"/>
              </a:rPr>
              <a:t>inpractice</a:t>
            </a:r>
            <a:r>
              <a:rPr lang="en-US" dirty="0">
                <a:solidFill>
                  <a:schemeClr val="tx1"/>
                </a:solidFill>
                <a:latin typeface="Times New Roman" panose="02020603050405020304" pitchFamily="18" charset="0"/>
                <a:cs typeface="Times New Roman" panose="02020603050405020304" pitchFamily="18" charset="0"/>
              </a:rPr>
              <a:t>/entry/</a:t>
            </a:r>
            <a:r>
              <a:rPr lang="en-US" dirty="0" err="1">
                <a:solidFill>
                  <a:schemeClr val="tx1"/>
                </a:solidFill>
                <a:latin typeface="Times New Roman" panose="02020603050405020304" pitchFamily="18" charset="0"/>
                <a:cs typeface="Times New Roman" panose="02020603050405020304" pitchFamily="18" charset="0"/>
              </a:rPr>
              <a:t>value_based_care.html</a:t>
            </a:r>
            <a:endParaRPr lang="en-US" dirty="0">
              <a:solidFill>
                <a:schemeClr val="tx1"/>
              </a:solidFill>
              <a:latin typeface="Times New Roman" panose="02020603050405020304" pitchFamily="18" charset="0"/>
              <a:cs typeface="Times New Roman" panose="02020603050405020304" pitchFamily="18" charset="0"/>
            </a:endParaRPr>
          </a:p>
          <a:p>
            <a:pPr>
              <a:lnSpc>
                <a:spcPct val="170000"/>
              </a:lnSpc>
            </a:pPr>
            <a:r>
              <a:rPr lang="en-US" dirty="0">
                <a:solidFill>
                  <a:schemeClr val="tx1"/>
                </a:solidFill>
                <a:latin typeface="Times New Roman" panose="02020603050405020304" pitchFamily="18" charset="0"/>
                <a:cs typeface="Times New Roman" panose="02020603050405020304" pitchFamily="18" charset="0"/>
              </a:rPr>
              <a:t>Henkel, R. J., &amp; Maryland, P. A. (2015). The risks and rewards of value-based reimbursement. </a:t>
            </a:r>
            <a:r>
              <a:rPr lang="en-US" i="1" dirty="0">
                <a:solidFill>
                  <a:schemeClr val="tx1"/>
                </a:solidFill>
                <a:latin typeface="Times New Roman" panose="02020603050405020304" pitchFamily="18" charset="0"/>
                <a:cs typeface="Times New Roman" panose="02020603050405020304" pitchFamily="18" charset="0"/>
              </a:rPr>
              <a:t>Frontiers of health services management</a:t>
            </a:r>
            <a:r>
              <a:rPr lang="en-US" dirty="0">
                <a:solidFill>
                  <a:schemeClr val="tx1"/>
                </a:solidFill>
                <a:latin typeface="Times New Roman" panose="02020603050405020304" pitchFamily="18" charset="0"/>
                <a:cs typeface="Times New Roman" panose="02020603050405020304" pitchFamily="18" charset="0"/>
              </a:rPr>
              <a:t>, </a:t>
            </a:r>
            <a:r>
              <a:rPr lang="en-US" i="1" dirty="0">
                <a:solidFill>
                  <a:schemeClr val="tx1"/>
                </a:solidFill>
                <a:latin typeface="Times New Roman" panose="02020603050405020304" pitchFamily="18" charset="0"/>
                <a:cs typeface="Times New Roman" panose="02020603050405020304" pitchFamily="18" charset="0"/>
              </a:rPr>
              <a:t>32</a:t>
            </a:r>
            <a:r>
              <a:rPr lang="en-US" dirty="0">
                <a:solidFill>
                  <a:schemeClr val="tx1"/>
                </a:solidFill>
                <a:latin typeface="Times New Roman" panose="02020603050405020304" pitchFamily="18" charset="0"/>
                <a:cs typeface="Times New Roman" panose="02020603050405020304" pitchFamily="18" charset="0"/>
              </a:rPr>
              <a:t>(2), 3-16.</a:t>
            </a:r>
          </a:p>
          <a:p>
            <a:pPr>
              <a:lnSpc>
                <a:spcPct val="170000"/>
              </a:lnSpc>
            </a:pPr>
            <a:r>
              <a:rPr lang="en-US" dirty="0">
                <a:solidFill>
                  <a:schemeClr val="tx1"/>
                </a:solidFill>
                <a:latin typeface="Times New Roman" panose="02020603050405020304" pitchFamily="18" charset="0"/>
                <a:cs typeface="Times New Roman" panose="02020603050405020304" pitchFamily="18" charset="0"/>
              </a:rPr>
              <a:t>HHS To Deliver Value-Based Transformation in Primary Care. (2020). Retrieved 18 March 2020, from </a:t>
            </a:r>
            <a:r>
              <a:rPr lang="en-US" dirty="0">
                <a:solidFill>
                  <a:schemeClr val="tx1"/>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xmlns="" val="tx"/>
                    </a:ext>
                  </a:extLst>
                </a:hlinkClick>
              </a:rPr>
              <a:t>https://www.hhs.gov/about/news/2019/04/22/hhs-deliver-value-based-transformation-primary-care.html</a:t>
            </a:r>
            <a:endParaRPr lang="en-US" dirty="0">
              <a:solidFill>
                <a:schemeClr val="tx1"/>
              </a:solidFill>
              <a:latin typeface="Times New Roman" panose="02020603050405020304" pitchFamily="18" charset="0"/>
              <a:cs typeface="Times New Roman" panose="02020603050405020304" pitchFamily="18" charset="0"/>
            </a:endParaRPr>
          </a:p>
          <a:p>
            <a:pPr>
              <a:lnSpc>
                <a:spcPct val="170000"/>
              </a:lnSpc>
            </a:pPr>
            <a:r>
              <a:rPr lang="en-US" dirty="0">
                <a:solidFill>
                  <a:schemeClr val="tx1"/>
                </a:solidFill>
                <a:latin typeface="Times New Roman" panose="02020603050405020304" pitchFamily="18" charset="0"/>
                <a:cs typeface="Times New Roman" panose="02020603050405020304" pitchFamily="18" charset="0"/>
              </a:rPr>
              <a:t>Jain, S., Thorpe, K. E., Hockenberry, J. M., &amp; </a:t>
            </a:r>
            <a:r>
              <a:rPr lang="en-US" dirty="0" err="1">
                <a:solidFill>
                  <a:schemeClr val="tx1"/>
                </a:solidFill>
                <a:latin typeface="Times New Roman" panose="02020603050405020304" pitchFamily="18" charset="0"/>
                <a:cs typeface="Times New Roman" panose="02020603050405020304" pitchFamily="18" charset="0"/>
              </a:rPr>
              <a:t>Saltman</a:t>
            </a:r>
            <a:r>
              <a:rPr lang="en-US" dirty="0">
                <a:solidFill>
                  <a:schemeClr val="tx1"/>
                </a:solidFill>
                <a:latin typeface="Times New Roman" panose="02020603050405020304" pitchFamily="18" charset="0"/>
                <a:cs typeface="Times New Roman" panose="02020603050405020304" pitchFamily="18" charset="0"/>
              </a:rPr>
              <a:t>, R. B. (2019). Strategies for Delivering Value-Based Care: Do Care Management Practices Improve Hospital Performance?. </a:t>
            </a:r>
            <a:r>
              <a:rPr lang="en-US" i="1" dirty="0">
                <a:solidFill>
                  <a:schemeClr val="tx1"/>
                </a:solidFill>
                <a:latin typeface="Times New Roman" panose="02020603050405020304" pitchFamily="18" charset="0"/>
                <a:cs typeface="Times New Roman" panose="02020603050405020304" pitchFamily="18" charset="0"/>
              </a:rPr>
              <a:t>Journal of Healthcare Management</a:t>
            </a:r>
            <a:r>
              <a:rPr lang="en-US" dirty="0">
                <a:solidFill>
                  <a:schemeClr val="tx1"/>
                </a:solidFill>
                <a:latin typeface="Times New Roman" panose="02020603050405020304" pitchFamily="18" charset="0"/>
                <a:cs typeface="Times New Roman" panose="02020603050405020304" pitchFamily="18" charset="0"/>
              </a:rPr>
              <a:t>, </a:t>
            </a:r>
            <a:r>
              <a:rPr lang="en-US" i="1" dirty="0">
                <a:solidFill>
                  <a:schemeClr val="tx1"/>
                </a:solidFill>
                <a:latin typeface="Times New Roman" panose="02020603050405020304" pitchFamily="18" charset="0"/>
                <a:cs typeface="Times New Roman" panose="02020603050405020304" pitchFamily="18" charset="0"/>
              </a:rPr>
              <a:t>64</a:t>
            </a:r>
            <a:r>
              <a:rPr lang="en-US" dirty="0">
                <a:solidFill>
                  <a:schemeClr val="tx1"/>
                </a:solidFill>
                <a:latin typeface="Times New Roman" panose="02020603050405020304" pitchFamily="18" charset="0"/>
                <a:cs typeface="Times New Roman" panose="02020603050405020304" pitchFamily="18" charset="0"/>
              </a:rPr>
              <a:t>(6), 430-444.</a:t>
            </a:r>
          </a:p>
          <a:p>
            <a:pPr>
              <a:lnSpc>
                <a:spcPct val="170000"/>
              </a:lnSpc>
            </a:pPr>
            <a:r>
              <a:rPr lang="en-US" dirty="0">
                <a:solidFill>
                  <a:schemeClr val="tx1"/>
                </a:solidFill>
                <a:latin typeface="Times New Roman" panose="02020603050405020304" pitchFamily="18" charset="0"/>
                <a:cs typeface="Times New Roman" panose="02020603050405020304" pitchFamily="18" charset="0"/>
              </a:rPr>
              <a:t>Miller, P., &amp; Mosley, K. (2016). Physician reimbursement: from fee-for-service to MACRA, MIPS and APMs. </a:t>
            </a:r>
            <a:r>
              <a:rPr lang="en-US" i="1" dirty="0">
                <a:solidFill>
                  <a:schemeClr val="tx1"/>
                </a:solidFill>
                <a:latin typeface="Times New Roman" panose="02020603050405020304" pitchFamily="18" charset="0"/>
                <a:cs typeface="Times New Roman" panose="02020603050405020304" pitchFamily="18" charset="0"/>
              </a:rPr>
              <a:t>The Journal of medical practice management: MPM</a:t>
            </a:r>
            <a:r>
              <a:rPr lang="en-US" dirty="0">
                <a:solidFill>
                  <a:schemeClr val="tx1"/>
                </a:solidFill>
                <a:latin typeface="Times New Roman" panose="02020603050405020304" pitchFamily="18" charset="0"/>
                <a:cs typeface="Times New Roman" panose="02020603050405020304" pitchFamily="18" charset="0"/>
              </a:rPr>
              <a:t>, </a:t>
            </a:r>
            <a:r>
              <a:rPr lang="en-US" i="1" dirty="0">
                <a:solidFill>
                  <a:schemeClr val="tx1"/>
                </a:solidFill>
                <a:latin typeface="Times New Roman" panose="02020603050405020304" pitchFamily="18" charset="0"/>
                <a:cs typeface="Times New Roman" panose="02020603050405020304" pitchFamily="18" charset="0"/>
              </a:rPr>
              <a:t>31</a:t>
            </a:r>
            <a:r>
              <a:rPr lang="en-US" dirty="0">
                <a:solidFill>
                  <a:schemeClr val="tx1"/>
                </a:solidFill>
                <a:latin typeface="Times New Roman" panose="02020603050405020304" pitchFamily="18" charset="0"/>
                <a:cs typeface="Times New Roman" panose="02020603050405020304" pitchFamily="18" charset="0"/>
              </a:rPr>
              <a:t>(5), 266.</a:t>
            </a:r>
          </a:p>
          <a:p>
            <a:pPr>
              <a:lnSpc>
                <a:spcPct val="170000"/>
              </a:lnSpc>
            </a:pPr>
            <a:r>
              <a:rPr lang="en-US" dirty="0">
                <a:solidFill>
                  <a:schemeClr val="tx1"/>
                </a:solidFill>
                <a:latin typeface="Times New Roman" panose="02020603050405020304" pitchFamily="18" charset="0"/>
                <a:cs typeface="Times New Roman" panose="02020603050405020304" pitchFamily="18" charset="0"/>
              </a:rPr>
              <a:t>Peterson, L. (2019). New Reimbursement Mechanisms Are Driving New Levels of Competition: In a shifting healthcare sector, value-based care reigns: how best can CBOs remain relevant?. </a:t>
            </a:r>
            <a:r>
              <a:rPr lang="en-US" i="1" dirty="0">
                <a:solidFill>
                  <a:schemeClr val="tx1"/>
                </a:solidFill>
                <a:latin typeface="Times New Roman" panose="02020603050405020304" pitchFamily="18" charset="0"/>
                <a:cs typeface="Times New Roman" panose="02020603050405020304" pitchFamily="18" charset="0"/>
              </a:rPr>
              <a:t>Generations</a:t>
            </a:r>
            <a:r>
              <a:rPr lang="en-US" dirty="0">
                <a:solidFill>
                  <a:schemeClr val="tx1"/>
                </a:solidFill>
                <a:latin typeface="Times New Roman" panose="02020603050405020304" pitchFamily="18" charset="0"/>
                <a:cs typeface="Times New Roman" panose="02020603050405020304" pitchFamily="18" charset="0"/>
              </a:rPr>
              <a:t>.</a:t>
            </a:r>
          </a:p>
          <a:p>
            <a:pPr>
              <a:lnSpc>
                <a:spcPct val="170000"/>
              </a:lnSpc>
            </a:pPr>
            <a:r>
              <a:rPr lang="en-US" dirty="0">
                <a:solidFill>
                  <a:schemeClr val="tx1"/>
                </a:solidFill>
                <a:latin typeface="Times New Roman" panose="02020603050405020304" pitchFamily="18" charset="0"/>
                <a:cs typeface="Times New Roman" panose="02020603050405020304" pitchFamily="18" charset="0"/>
              </a:rPr>
              <a:t>Porter, M. E., &amp; Kaplan, R. S. (2016). How to pay for health care. </a:t>
            </a:r>
            <a:r>
              <a:rPr lang="en-US" i="1" dirty="0" err="1">
                <a:solidFill>
                  <a:schemeClr val="tx1"/>
                </a:solidFill>
                <a:latin typeface="Times New Roman" panose="02020603050405020304" pitchFamily="18" charset="0"/>
                <a:cs typeface="Times New Roman" panose="02020603050405020304" pitchFamily="18" charset="0"/>
              </a:rPr>
              <a:t>Harv</a:t>
            </a:r>
            <a:r>
              <a:rPr lang="en-US" i="1" dirty="0">
                <a:solidFill>
                  <a:schemeClr val="tx1"/>
                </a:solidFill>
                <a:latin typeface="Times New Roman" panose="02020603050405020304" pitchFamily="18" charset="0"/>
                <a:cs typeface="Times New Roman" panose="02020603050405020304" pitchFamily="18" charset="0"/>
              </a:rPr>
              <a:t> Bus Rev</a:t>
            </a:r>
            <a:r>
              <a:rPr lang="en-US" dirty="0">
                <a:solidFill>
                  <a:schemeClr val="tx1"/>
                </a:solidFill>
                <a:latin typeface="Times New Roman" panose="02020603050405020304" pitchFamily="18" charset="0"/>
                <a:cs typeface="Times New Roman" panose="02020603050405020304" pitchFamily="18" charset="0"/>
              </a:rPr>
              <a:t>, </a:t>
            </a:r>
            <a:r>
              <a:rPr lang="en-US" i="1" dirty="0">
                <a:solidFill>
                  <a:schemeClr val="tx1"/>
                </a:solidFill>
                <a:latin typeface="Times New Roman" panose="02020603050405020304" pitchFamily="18" charset="0"/>
                <a:cs typeface="Times New Roman" panose="02020603050405020304" pitchFamily="18" charset="0"/>
              </a:rPr>
              <a:t>94</a:t>
            </a:r>
            <a:r>
              <a:rPr lang="en-US" dirty="0">
                <a:solidFill>
                  <a:schemeClr val="tx1"/>
                </a:solidFill>
                <a:latin typeface="Times New Roman" panose="02020603050405020304" pitchFamily="18" charset="0"/>
                <a:cs typeface="Times New Roman" panose="02020603050405020304" pitchFamily="18" charset="0"/>
              </a:rPr>
              <a:t>(7-8), 88-98.</a:t>
            </a:r>
          </a:p>
          <a:p>
            <a:pPr>
              <a:lnSpc>
                <a:spcPct val="170000"/>
              </a:lnSpc>
            </a:pPr>
            <a:r>
              <a:rPr lang="en-US" dirty="0">
                <a:solidFill>
                  <a:schemeClr val="tx1"/>
                </a:solidFill>
                <a:latin typeface="Times New Roman" panose="02020603050405020304" pitchFamily="18" charset="0"/>
                <a:cs typeface="Times New Roman" panose="02020603050405020304" pitchFamily="18" charset="0"/>
              </a:rPr>
              <a:t>Wong, A., Ahlquist, G., &amp; Black, C. (2016). Beyond pilots: building scalable, sustainable healthcare bundles: bundled payment programs are creating an impetus for healthcare providers to redesign care, which is a critical step for providers to generate the cost and quality improvements required for success under value-based care. </a:t>
            </a:r>
            <a:r>
              <a:rPr lang="en-US" i="1" dirty="0">
                <a:solidFill>
                  <a:schemeClr val="tx1"/>
                </a:solidFill>
                <a:latin typeface="Times New Roman" panose="02020603050405020304" pitchFamily="18" charset="0"/>
                <a:cs typeface="Times New Roman" panose="02020603050405020304" pitchFamily="18" charset="0"/>
              </a:rPr>
              <a:t>Healthcare Financial Management</a:t>
            </a:r>
            <a:r>
              <a:rPr lang="en-US" dirty="0">
                <a:solidFill>
                  <a:schemeClr val="tx1"/>
                </a:solidFill>
                <a:latin typeface="Times New Roman" panose="02020603050405020304" pitchFamily="18" charset="0"/>
                <a:cs typeface="Times New Roman" panose="02020603050405020304" pitchFamily="18" charset="0"/>
              </a:rPr>
              <a:t>, </a:t>
            </a:r>
            <a:r>
              <a:rPr lang="en-US" i="1" dirty="0">
                <a:solidFill>
                  <a:schemeClr val="tx1"/>
                </a:solidFill>
                <a:latin typeface="Times New Roman" panose="02020603050405020304" pitchFamily="18" charset="0"/>
                <a:cs typeface="Times New Roman" panose="02020603050405020304" pitchFamily="18" charset="0"/>
              </a:rPr>
              <a:t>70</a:t>
            </a:r>
            <a:r>
              <a:rPr lang="en-US" dirty="0">
                <a:solidFill>
                  <a:schemeClr val="tx1"/>
                </a:solidFill>
                <a:latin typeface="Times New Roman" panose="02020603050405020304" pitchFamily="18" charset="0"/>
                <a:cs typeface="Times New Roman" panose="02020603050405020304" pitchFamily="18" charset="0"/>
              </a:rPr>
              <a:t>(10), 56-63.</a:t>
            </a:r>
          </a:p>
          <a:p>
            <a:pPr>
              <a:lnSpc>
                <a:spcPct val="150000"/>
              </a:lnSpc>
            </a:pPr>
            <a:endParaRPr lang="x-none">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xmlns="" id="{58F47861-063D-4E3C-91FC-F35A2C69B2BF}"/>
              </a:ext>
            </a:extLst>
          </p:cNvPr>
          <p:cNvSpPr>
            <a:spLocks noGrp="1"/>
          </p:cNvSpPr>
          <p:nvPr>
            <p:ph type="ftr" sz="quarter" idx="11"/>
          </p:nvPr>
        </p:nvSpPr>
        <p:spPr/>
        <p:txBody>
          <a:bodyPr/>
          <a:lstStyle/>
          <a:p>
            <a:r>
              <a:rPr lang="en-US"/>
              <a:t>Presentation Title</a:t>
            </a:r>
          </a:p>
        </p:txBody>
      </p:sp>
      <p:sp>
        <p:nvSpPr>
          <p:cNvPr id="5" name="Slide Number Placeholder 4">
            <a:extLst>
              <a:ext uri="{FF2B5EF4-FFF2-40B4-BE49-F238E27FC236}">
                <a16:creationId xmlns:a16="http://schemas.microsoft.com/office/drawing/2014/main" xmlns="" id="{1AD42631-C687-4D79-848A-FC2E4DE8D960}"/>
              </a:ext>
            </a:extLst>
          </p:cNvPr>
          <p:cNvSpPr>
            <a:spLocks noGrp="1"/>
          </p:cNvSpPr>
          <p:nvPr>
            <p:ph type="sldNum" sz="quarter" idx="12"/>
          </p:nvPr>
        </p:nvSpPr>
        <p:spPr/>
        <p:txBody>
          <a:bodyPr/>
          <a:lstStyle/>
          <a:p>
            <a:fld id="{95CBEC59-7FF9-4688-98DF-89832A0C9025}" type="slidenum">
              <a:rPr lang="en-US" smtClean="0"/>
              <a:pPr/>
              <a:t>14</a:t>
            </a:fld>
            <a:endParaRPr lang="en-US"/>
          </a:p>
        </p:txBody>
      </p:sp>
    </p:spTree>
    <p:extLst>
      <p:ext uri="{BB962C8B-B14F-4D97-AF65-F5344CB8AC3E}">
        <p14:creationId xmlns:p14="http://schemas.microsoft.com/office/powerpoint/2010/main" xmlns="" val="3051883916"/>
      </p:ext>
    </p:extLst>
  </p:cSld>
  <p:clrMapOvr>
    <a:masterClrMapping/>
  </p:clrMapOvr>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ustom 2">
      <a:majorFont>
        <a:latin typeface="Avenir Next LT Pro"/>
        <a:ea typeface=""/>
        <a:cs typeface=""/>
      </a:majorFont>
      <a:minorFont>
        <a:latin typeface="Speak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bg2">
                <a:alpha val="85000"/>
              </a:schemeClr>
            </a:gs>
            <a:gs pos="100000">
              <a:schemeClr val="accent1">
                <a:alpha val="85000"/>
              </a:schemeClr>
            </a:gs>
          </a:gsLst>
          <a:lin ang="0" scaled="1"/>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ELT_Template_ModernBoldSophisticated_MO -v5" id="{DF46818F-9661-49C4-BAE8-F3223317B502}" vid="{463BCE77-CCA7-43EE-ABCB-1B1D536A66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9fc9171bb41dc08635275f351de8590">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29387215989a890c06011de04edfe97d"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242AFFF-C96F-4C05-9045-3240A5329ECA}">
  <ds:schemaRefs>
    <ds:schemaRef ds:uri="http://www.w3.org/XML/1998/namespace"/>
    <ds:schemaRef ds:uri="http://schemas.microsoft.com/office/2006/documentManagement/types"/>
    <ds:schemaRef ds:uri="71af3243-3dd4-4a8d-8c0d-dd76da1f02a5"/>
    <ds:schemaRef ds:uri="http://schemas.microsoft.com/office/2006/metadata/properties"/>
    <ds:schemaRef ds:uri="http://purl.org/dc/elements/1.1/"/>
    <ds:schemaRef ds:uri="http://schemas.microsoft.com/office/infopath/2007/PartnerControls"/>
    <ds:schemaRef ds:uri="http://schemas.openxmlformats.org/package/2006/metadata/core-properties"/>
    <ds:schemaRef ds:uri="16c05727-aa75-4e4a-9b5f-8a80a1165891"/>
    <ds:schemaRef ds:uri="http://purl.org/dc/dcmitype/"/>
    <ds:schemaRef ds:uri="http://purl.org/dc/terms/"/>
  </ds:schemaRefs>
</ds:datastoreItem>
</file>

<file path=customXml/itemProps2.xml><?xml version="1.0" encoding="utf-8"?>
<ds:datastoreItem xmlns:ds="http://schemas.openxmlformats.org/officeDocument/2006/customXml" ds:itemID="{817F9CC6-F7CA-41EA-81DA-97EFF19429B6}">
  <ds:schemaRefs>
    <ds:schemaRef ds:uri="http://schemas.microsoft.com/sharepoint/v3/contenttype/forms"/>
  </ds:schemaRefs>
</ds:datastoreItem>
</file>

<file path=customXml/itemProps3.xml><?xml version="1.0" encoding="utf-8"?>
<ds:datastoreItem xmlns:ds="http://schemas.openxmlformats.org/officeDocument/2006/customXml" ds:itemID="{504F5DC0-7B0F-411B-A0C5-A1B1D5EB33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2314</Words>
  <Application>Microsoft Office PowerPoint</Application>
  <PresentationFormat>Custom</PresentationFormat>
  <Paragraphs>124</Paragraphs>
  <Slides>14</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Avenir Next LT Pro</vt:lpstr>
      <vt:lpstr>Speak Pro</vt:lpstr>
      <vt:lpstr>Wingdings</vt:lpstr>
      <vt:lpstr>Times New Roman</vt:lpstr>
      <vt:lpstr>Calibri</vt:lpstr>
      <vt:lpstr>Office Theme</vt:lpstr>
      <vt:lpstr>VALUE BASED CARE</vt:lpstr>
      <vt:lpstr>Slide 2</vt:lpstr>
      <vt:lpstr>VALUE BASED CARE</vt:lpstr>
      <vt:lpstr>TRANSITION</vt:lpstr>
      <vt:lpstr>KEY CONCEPTS OF VALUE BASED CARE</vt:lpstr>
      <vt:lpstr>DIFFERENCE BETWEEN VALUE BASED CARE AND FEE-FOR-SERVICE  </vt:lpstr>
      <vt:lpstr>DIFFERENCES BETWEEN VALUE BASED CARE AND FEE-FOR-SERVICE</vt:lpstr>
      <vt:lpstr>FEE FOR SERVICE VS VALUE-BASED CARE</vt:lpstr>
      <vt:lpstr>CATEGORIES OF VALUE BASED CARE DESIGNS</vt:lpstr>
      <vt:lpstr>WHY ADOPTION OF VALUE BASED CARE IS ADVANTAGEOUS</vt:lpstr>
      <vt:lpstr>WHY ADOPTION OF VALUE-BASED CARE IS ADVANTAGEOUS</vt:lpstr>
      <vt:lpstr> VALUE-BASED CARE DESIGNS POPULARITY</vt:lpstr>
      <vt:lpstr>VALUE BASED CARE MODEL SUCCESS</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2020-03-18T08:37:36Z</dcterms:created>
  <dcterms:modified xsi:type="dcterms:W3CDTF">2020-03-19T14:08:28Z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